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3" r:id="rId3"/>
    <p:sldId id="260" r:id="rId4"/>
    <p:sldId id="261" r:id="rId5"/>
    <p:sldId id="262" r:id="rId6"/>
    <p:sldId id="259" r:id="rId7"/>
    <p:sldId id="257" r:id="rId8"/>
    <p:sldId id="266" r:id="rId9"/>
    <p:sldId id="267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99FF"/>
    <a:srgbClr val="CCFFCC"/>
    <a:srgbClr val="CCEC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6/3/2021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6/3/2021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6/3/2021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2.m4a"/><Relationship Id="rId7" Type="http://schemas.openxmlformats.org/officeDocument/2006/relationships/image" Target="../media/image8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wordwall.net/play/8358/463/730" TargetMode="External"/><Relationship Id="rId5" Type="http://schemas.openxmlformats.org/officeDocument/2006/relationships/hyperlink" Target="https://learningapps.org/display?v=puofjtwz521" TargetMode="External"/><Relationship Id="rId4" Type="http://schemas.openxmlformats.org/officeDocument/2006/relationships/hyperlink" Target="https://wordwall.net/play/5779/124/863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hr-HR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hast</a:t>
            </a:r>
            <a:r>
              <a:rPr lang="hr-HR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du</a:t>
            </a:r>
            <a:r>
              <a:rPr lang="hr-HR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hr-HR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der</a:t>
            </a:r>
            <a:r>
              <a:rPr lang="hr-HR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Federmappe</a:t>
            </a:r>
            <a:r>
              <a:rPr lang="hr-HR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Audiozapi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6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26"/>
    </mc:Choice>
    <mc:Fallback xmlns="">
      <p:transition spd="slow" advTm="14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1184366" y="1036320"/>
            <a:ext cx="4911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Wie</a:t>
            </a:r>
            <a:r>
              <a:rPr lang="hr-H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geht</a:t>
            </a:r>
            <a:r>
              <a:rPr lang="hr-H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lang="hr-H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dir</a:t>
            </a:r>
            <a:r>
              <a:rPr lang="hr-H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heute</a:t>
            </a:r>
            <a:r>
              <a:rPr lang="hr-H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hr-H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886" y="1985554"/>
            <a:ext cx="1686227" cy="1615031"/>
          </a:xfrm>
          <a:prstGeom prst="rect">
            <a:avLst/>
          </a:prstGeom>
        </p:spPr>
      </p:pic>
      <p:pic>
        <p:nvPicPr>
          <p:cNvPr id="1026" name="Picture 2" descr="Emojis: Warum Smileys gut für die Gesundheit sind - Antiagingnews.n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891" y="2519951"/>
            <a:ext cx="1829980" cy="182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6331" y="1559540"/>
            <a:ext cx="1689463" cy="165989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7692" y="3306264"/>
            <a:ext cx="2238375" cy="1847850"/>
          </a:xfrm>
          <a:prstGeom prst="rect">
            <a:avLst/>
          </a:prstGeom>
        </p:spPr>
      </p:pic>
      <p:pic>
        <p:nvPicPr>
          <p:cNvPr id="7" name="Audiozapis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433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67"/>
    </mc:Choice>
    <mc:Fallback xmlns="">
      <p:transition spd="slow" advTm="28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Spiele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! Igraj se!</a:t>
            </a:r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Ponovi nazive školskog pribora.</a:t>
            </a:r>
          </a:p>
          <a:p>
            <a:pPr marL="0" indent="0">
              <a:buNone/>
            </a:pP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wordwall.net/play/5779/124/863</a:t>
            </a:r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Ponovi 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brojeve.</a:t>
            </a:r>
          </a:p>
          <a:p>
            <a:pPr marL="0" indent="0">
              <a:buNone/>
            </a:pP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learningapps.org/display?v=puofjtwz521</a:t>
            </a:r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Ponovi množinu imenica.</a:t>
            </a:r>
          </a:p>
          <a:p>
            <a:pPr marL="0" indent="0">
              <a:buNone/>
            </a:pP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wordwall.net/play/8358/463/730</a:t>
            </a:r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Audiozapis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3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41"/>
    </mc:Choice>
    <mc:Fallback xmlns="">
      <p:transition spd="slow" advTm="36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/>
          <p:cNvSpPr txBox="1"/>
          <p:nvPr/>
        </p:nvSpPr>
        <p:spPr>
          <a:xfrm>
            <a:off x="1524000" y="1045029"/>
            <a:ext cx="7811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hr-H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ist</a:t>
            </a:r>
            <a:r>
              <a:rPr lang="hr-H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das</a:t>
            </a:r>
            <a:r>
              <a:rPr lang="hr-H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hr-H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kstniOkvir 3"/>
          <p:cNvSpPr txBox="1"/>
          <p:nvPr/>
        </p:nvSpPr>
        <p:spPr>
          <a:xfrm>
            <a:off x="6627223" y="2020389"/>
            <a:ext cx="4101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Das</a:t>
            </a:r>
            <a:r>
              <a:rPr lang="hr-H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ist</a:t>
            </a:r>
            <a:r>
              <a:rPr lang="hr-H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</a:t>
            </a:r>
            <a:r>
              <a:rPr lang="hr-HR" sz="20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Kleber</a:t>
            </a:r>
            <a:r>
              <a:rPr lang="hr-H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r-H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" t="7746" b="11111"/>
          <a:stretch/>
        </p:blipFill>
        <p:spPr>
          <a:xfrm rot="20595157">
            <a:off x="1898468" y="1852982"/>
            <a:ext cx="2869622" cy="3990470"/>
          </a:xfrm>
          <a:prstGeom prst="rect">
            <a:avLst/>
          </a:prstGeom>
        </p:spPr>
      </p:pic>
      <p:pic>
        <p:nvPicPr>
          <p:cNvPr id="6" name="Audiozapis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73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8"/>
    </mc:Choice>
    <mc:Fallback xmlns="">
      <p:transition spd="slow" advTm="13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/>
          <p:cNvSpPr txBox="1"/>
          <p:nvPr/>
        </p:nvSpPr>
        <p:spPr>
          <a:xfrm>
            <a:off x="1524000" y="1045029"/>
            <a:ext cx="7811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hr-H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ist</a:t>
            </a:r>
            <a:r>
              <a:rPr lang="hr-H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das</a:t>
            </a:r>
            <a:r>
              <a:rPr lang="hr-H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hr-H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kstniOkvir 3"/>
          <p:cNvSpPr txBox="1"/>
          <p:nvPr/>
        </p:nvSpPr>
        <p:spPr>
          <a:xfrm>
            <a:off x="6627223" y="2020389"/>
            <a:ext cx="4101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Das</a:t>
            </a:r>
            <a:r>
              <a:rPr lang="hr-H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ist</a:t>
            </a:r>
            <a:r>
              <a:rPr lang="hr-H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</a:t>
            </a:r>
            <a:r>
              <a:rPr lang="hr-HR" sz="20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Lineal</a:t>
            </a:r>
            <a:r>
              <a:rPr lang="hr-H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r-H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1505">
            <a:off x="1942011" y="2220444"/>
            <a:ext cx="2558443" cy="3130626"/>
          </a:xfrm>
          <a:prstGeom prst="rect">
            <a:avLst/>
          </a:prstGeom>
        </p:spPr>
      </p:pic>
      <p:pic>
        <p:nvPicPr>
          <p:cNvPr id="6" name="Audiozapis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6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32"/>
    </mc:Choice>
    <mc:Fallback xmlns="">
      <p:transition spd="slow" advTm="10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0" t="2435" r="29651" b="9230"/>
          <a:stretch/>
        </p:blipFill>
        <p:spPr>
          <a:xfrm rot="19845048">
            <a:off x="1724295" y="2351316"/>
            <a:ext cx="3587935" cy="2943497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1524000" y="1045029"/>
            <a:ext cx="7811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hr-H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ist</a:t>
            </a:r>
            <a:r>
              <a:rPr lang="hr-H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das</a:t>
            </a:r>
            <a:r>
              <a:rPr lang="hr-H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hr-H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kstniOkvir 3"/>
          <p:cNvSpPr txBox="1"/>
          <p:nvPr/>
        </p:nvSpPr>
        <p:spPr>
          <a:xfrm>
            <a:off x="6627223" y="2020389"/>
            <a:ext cx="4101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Das</a:t>
            </a:r>
            <a:r>
              <a:rPr lang="hr-H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ist</a:t>
            </a:r>
            <a:r>
              <a:rPr lang="hr-H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eine</a:t>
            </a:r>
            <a:r>
              <a:rPr lang="hr-HR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Federmappe</a:t>
            </a:r>
            <a:r>
              <a:rPr lang="hr-HR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r-HR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Audiozapis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452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35"/>
    </mc:Choice>
    <mc:Fallback xmlns="">
      <p:transition spd="slow" advTm="13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1715589"/>
            <a:ext cx="9084735" cy="4414052"/>
          </a:xfrm>
          <a:prstGeom prst="rect">
            <a:avLst/>
          </a:prstGeom>
        </p:spPr>
      </p:pic>
      <p:sp>
        <p:nvSpPr>
          <p:cNvPr id="4" name="TekstniOkvir 3"/>
          <p:cNvSpPr txBox="1"/>
          <p:nvPr/>
        </p:nvSpPr>
        <p:spPr>
          <a:xfrm>
            <a:off x="1445623" y="931817"/>
            <a:ext cx="6897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hr-H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hast</a:t>
            </a:r>
            <a:r>
              <a:rPr lang="hr-H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du</a:t>
            </a:r>
            <a:r>
              <a:rPr lang="hr-H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hr-H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der</a:t>
            </a:r>
            <a:r>
              <a:rPr lang="hr-H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Federmappe</a:t>
            </a:r>
            <a:r>
              <a:rPr lang="hr-H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hr-H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kstniOkvir 4"/>
          <p:cNvSpPr txBox="1"/>
          <p:nvPr/>
        </p:nvSpPr>
        <p:spPr>
          <a:xfrm>
            <a:off x="1933303" y="2603862"/>
            <a:ext cx="24906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Ich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habe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14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Filzstifte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r-H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3553097" y="5677989"/>
            <a:ext cx="19768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Ich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habe</a:t>
            </a:r>
            <a:r>
              <a:rPr lang="hr-HR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ein</a:t>
            </a:r>
            <a:r>
              <a:rPr lang="hr-HR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Kuli</a:t>
            </a:r>
            <a:endParaRPr lang="hr-HR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kstniOkvir 7"/>
          <p:cNvSpPr txBox="1"/>
          <p:nvPr/>
        </p:nvSpPr>
        <p:spPr>
          <a:xfrm>
            <a:off x="7010400" y="5308657"/>
            <a:ext cx="22990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Ich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habe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Farbstifte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r-H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kstniOkvir 8"/>
          <p:cNvSpPr txBox="1"/>
          <p:nvPr/>
        </p:nvSpPr>
        <p:spPr>
          <a:xfrm>
            <a:off x="8277497" y="2130028"/>
            <a:ext cx="20639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Ich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habe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ein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Lineal</a:t>
            </a:r>
            <a:r>
              <a:rPr lang="hr-HR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r-HR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kstniOkvir 9"/>
          <p:cNvSpPr txBox="1"/>
          <p:nvPr/>
        </p:nvSpPr>
        <p:spPr>
          <a:xfrm>
            <a:off x="5111930" y="4857005"/>
            <a:ext cx="22990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Ich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habe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ein</a:t>
            </a:r>
            <a:r>
              <a:rPr lang="hr-HR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Schere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r-H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Audiozapis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228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583"/>
    </mc:Choice>
    <mc:Fallback xmlns="">
      <p:transition spd="slow" advTm="143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</p:bldLst>
  </p:timing>
  <p:extLst>
    <p:ext uri="{3A86A75C-4F4B-4683-9AE1-C65F6400EC91}">
      <p14:laserTraceLst xmlns:p14="http://schemas.microsoft.com/office/powerpoint/2010/main">
        <p14:tracePtLst>
          <p14:tracePt t="18246" x="488950" y="5289550"/>
          <p14:tracePt t="20215" x="495300" y="5289550"/>
          <p14:tracePt t="20308" x="533400" y="5321300"/>
          <p14:tracePt t="21400" x="546100" y="5327650"/>
          <p14:tracePt t="21500" x="628650" y="5429250"/>
          <p14:tracePt t="21503" x="641350" y="5441950"/>
          <p14:tracePt t="21571" x="762000" y="5568950"/>
          <p14:tracePt t="21637" x="844550" y="5594350"/>
          <p14:tracePt t="21703" x="1060450" y="5594350"/>
          <p14:tracePt t="21769" x="1492250" y="5562600"/>
          <p14:tracePt t="21839" x="1879600" y="5384800"/>
          <p14:tracePt t="21968" x="2127250" y="5200650"/>
          <p14:tracePt t="22034" x="2209800" y="5099050"/>
          <p14:tracePt t="22103" x="2292350" y="4984750"/>
          <p14:tracePt t="22168" x="2374900" y="4914900"/>
          <p14:tracePt t="22234" x="2413000" y="4794250"/>
          <p14:tracePt t="22298" x="2406650" y="4762500"/>
          <p14:tracePt t="22365" x="2362200" y="4762500"/>
          <p14:tracePt t="22431" x="2317750" y="4762500"/>
          <p14:tracePt t="22495" x="2235200" y="4775200"/>
          <p14:tracePt t="22566" x="2076450" y="4775200"/>
          <p14:tracePt t="22631" x="1974850" y="4743450"/>
          <p14:tracePt t="22696" x="1955800" y="4743450"/>
          <p14:tracePt t="22759" x="1949450" y="4743450"/>
          <p14:tracePt t="22891" x="1943100" y="4730750"/>
          <p14:tracePt t="23143" x="1949450" y="4730750"/>
          <p14:tracePt t="23239" x="2006600" y="4730750"/>
          <p14:tracePt t="23335" x="2032000" y="4730750"/>
          <p14:tracePt t="23412" x="2057400" y="4737100"/>
          <p14:tracePt t="23482" x="2076450" y="4743450"/>
          <p14:tracePt t="23551" x="2101850" y="4756150"/>
          <p14:tracePt t="23617" x="2114550" y="4762500"/>
          <p14:tracePt t="24183" x="2120900" y="4762500"/>
          <p14:tracePt t="24277" x="2159000" y="4762500"/>
          <p14:tracePt t="24373" x="2197100" y="4762500"/>
          <p14:tracePt t="24470" x="2228850" y="4775200"/>
          <p14:tracePt t="24555" x="2241550" y="4781550"/>
          <p14:tracePt t="24626" x="2254250" y="4781550"/>
          <p14:tracePt t="24704" x="2266950" y="4794250"/>
          <p14:tracePt t="25127" x="2260600" y="4794250"/>
          <p14:tracePt t="25221" x="2241550" y="4794250"/>
          <p14:tracePt t="25363" x="2260600" y="4800600"/>
          <p14:tracePt t="25429" x="2317750" y="4800600"/>
          <p14:tracePt t="25495" x="2349500" y="4800600"/>
          <p14:tracePt t="25562" x="2368550" y="4800600"/>
          <p14:tracePt t="25628" x="2393950" y="4800600"/>
          <p14:tracePt t="25694" x="2400300" y="4800600"/>
          <p14:tracePt t="26223" x="2393950" y="4800600"/>
          <p14:tracePt t="26359" x="2400300" y="4800600"/>
          <p14:tracePt t="26426" x="2482850" y="4800600"/>
          <p14:tracePt t="26492" x="2514600" y="4800600"/>
          <p14:tracePt t="26562" x="2527300" y="4800600"/>
          <p14:tracePt t="26638" x="2552700" y="4800600"/>
          <p14:tracePt t="26713" x="2565400" y="4800600"/>
          <p14:tracePt t="27079" x="2559050" y="4800600"/>
          <p14:tracePt t="27164" x="2540000" y="4800600"/>
          <p14:tracePt t="27238" x="2527300" y="4800600"/>
          <p14:tracePt t="27377" x="2628900" y="4800600"/>
          <p14:tracePt t="27445" x="2673350" y="4800600"/>
          <p14:tracePt t="27509" x="2686050" y="4800600"/>
          <p14:tracePt t="27512" x="2692400" y="4800600"/>
          <p14:tracePt t="27575" x="2711450" y="4800600"/>
          <p14:tracePt t="27641" x="2749550" y="4800600"/>
          <p14:tracePt t="28279" x="2755900" y="4800600"/>
          <p14:tracePt t="28373" x="2794000" y="4800600"/>
          <p14:tracePt t="28472" x="2832100" y="4800600"/>
          <p14:tracePt t="28567" x="2857500" y="4800600"/>
          <p14:tracePt t="28655" x="2863850" y="4800600"/>
          <p14:tracePt t="28718" x="2870200" y="4800600"/>
          <p14:tracePt t="28784" x="2876550" y="4800600"/>
          <p14:tracePt t="28847" x="2882900" y="4800600"/>
          <p14:tracePt t="29184" x="2876550" y="4800600"/>
          <p14:tracePt t="29277" x="2851150" y="4800600"/>
          <p14:tracePt t="29439" x="2863850" y="4800600"/>
          <p14:tracePt t="29503" x="2952750" y="4806950"/>
          <p14:tracePt t="29572" x="2971800" y="4806950"/>
          <p14:tracePt t="29637" x="2997200" y="4806950"/>
          <p14:tracePt t="29701" x="3035300" y="4806950"/>
          <p14:tracePt t="29767" x="3073400" y="4806950"/>
          <p14:tracePt t="29831" x="3086100" y="4806950"/>
          <p14:tracePt t="30112" x="3079750" y="4806950"/>
          <p14:tracePt t="30179" x="3054350" y="4806950"/>
          <p14:tracePt t="30244" x="3048000" y="4806950"/>
          <p14:tracePt t="30399" x="3054350" y="4806950"/>
          <p14:tracePt t="30484" x="3276600" y="4806950"/>
          <p14:tracePt t="30487" x="3295650" y="4806950"/>
          <p14:tracePt t="30567" x="3403600" y="4800600"/>
          <p14:tracePt t="30645" x="3505200" y="4787900"/>
          <p14:tracePt t="30726" x="3695700" y="4787900"/>
          <p14:tracePt t="30792" x="3784600" y="4775200"/>
          <p14:tracePt t="30919" x="3816350" y="4775200"/>
          <p14:tracePt t="30984" x="3867150" y="4775200"/>
          <p14:tracePt t="31050" x="3905250" y="4781550"/>
          <p14:tracePt t="31114" x="3924300" y="4781550"/>
          <p14:tracePt t="31176" x="3943350" y="4787900"/>
          <p14:tracePt t="31239" x="3949700" y="4787900"/>
          <p14:tracePt t="31368" x="3962400" y="4794250"/>
          <p14:tracePt t="31592" x="3956050" y="4794250"/>
          <p14:tracePt t="31679" x="3943350" y="4794250"/>
          <p14:tracePt t="31830" x="3962400" y="4794250"/>
          <p14:tracePt t="31895" x="4000500" y="4794250"/>
          <p14:tracePt t="31963" x="4038600" y="4794250"/>
          <p14:tracePt t="32029" x="4070350" y="4794250"/>
          <p14:tracePt t="32098" x="4102100" y="4794250"/>
          <p14:tracePt t="32177" x="4127500" y="4794250"/>
          <p14:tracePt t="32248" x="4140200" y="4794250"/>
          <p14:tracePt t="32381" x="4152900" y="4794250"/>
          <p14:tracePt t="32856" x="4159250" y="4794250"/>
          <p14:tracePt t="32951" x="4178300" y="4794250"/>
          <p14:tracePt t="33029" x="4197350" y="4794250"/>
          <p14:tracePt t="33032" x="4203700" y="4794250"/>
          <p14:tracePt t="33108" x="4229100" y="4794250"/>
          <p14:tracePt t="33174" x="4254500" y="4794250"/>
          <p14:tracePt t="33237" x="4273550" y="4794250"/>
          <p14:tracePt t="33304" x="4318000" y="4794250"/>
          <p14:tracePt t="33370" x="4330700" y="4794250"/>
          <p14:tracePt t="33436" x="4362450" y="4794250"/>
          <p14:tracePt t="33502" x="4381500" y="4794250"/>
          <p14:tracePt t="33570" x="4387850" y="4794250"/>
          <p14:tracePt t="33635" x="4394200" y="4794250"/>
          <p14:tracePt t="34048" x="4400550" y="4794250"/>
          <p14:tracePt t="34147" x="4476750" y="4794250"/>
          <p14:tracePt t="34244" x="4508500" y="4794250"/>
          <p14:tracePt t="34324" x="4546600" y="4794250"/>
          <p14:tracePt t="34406" x="4591050" y="4794250"/>
          <p14:tracePt t="34471" x="4597400" y="4794250"/>
          <p14:tracePt t="34536" x="4603750" y="4794250"/>
          <p14:tracePt t="34631" x="4610100" y="4794250"/>
          <p14:tracePt t="34705" x="4616450" y="4794250"/>
          <p14:tracePt t="34778" x="4622800" y="4794250"/>
          <p14:tracePt t="35063" x="4629150" y="4794250"/>
          <p14:tracePt t="35162" x="4679950" y="4794250"/>
          <p14:tracePt t="35256" x="4699000" y="4794250"/>
          <p14:tracePt t="35352" x="4711700" y="4794250"/>
          <p14:tracePt t="35448" x="4730750" y="4794250"/>
          <p14:tracePt t="35545" x="4743450" y="4806950"/>
          <p14:tracePt t="35983" x="4749800" y="4806950"/>
          <p14:tracePt t="36079" x="4813300" y="4819650"/>
          <p14:tracePt t="36176" x="4845050" y="4826000"/>
          <p14:tracePt t="36270" x="4895850" y="4826000"/>
          <p14:tracePt t="36365" x="4953000" y="4838700"/>
          <p14:tracePt t="36459" x="4972050" y="4838700"/>
          <p14:tracePt t="36543" x="4978400" y="4838700"/>
          <p14:tracePt t="36633" x="5010150" y="4851400"/>
          <p14:tracePt t="36804" x="4946650" y="4851400"/>
          <p14:tracePt t="36897" x="4152900" y="5010150"/>
          <p14:tracePt t="37056" x="1879600" y="5835650"/>
          <p14:tracePt t="37252" x="666750" y="6121400"/>
          <p14:tracePt t="37443" x="0" y="6527800"/>
          <p14:tracePt t="37636" x="0" y="6851650"/>
          <p14:tracePt t="48016" x="0" y="0"/>
        </p14:tracePtLst>
        <p14:tracePtLst>
          <p14:tracePt t="73167" x="590550" y="5270500"/>
          <p14:tracePt t="73564" x="1568450" y="6108700"/>
          <p14:tracePt t="73761" x="3168650" y="6489700"/>
          <p14:tracePt t="73957" x="4356100" y="6356350"/>
          <p14:tracePt t="74151" x="5594350" y="5969000"/>
          <p14:tracePt t="74343" x="6845300" y="5226050"/>
          <p14:tracePt t="74535" x="7061200" y="4756150"/>
          <p14:tracePt t="74665" x="7023100" y="4495800"/>
          <p14:tracePt t="74736" x="6921500" y="4464050"/>
          <p14:tracePt t="74802" x="6775450" y="4400550"/>
          <p14:tracePt t="74868" x="6508750" y="4349750"/>
          <p14:tracePt t="74934" x="6286500" y="4349750"/>
          <p14:tracePt t="75000" x="5937250" y="4349750"/>
          <p14:tracePt t="75068" x="5829300" y="4387850"/>
          <p14:tracePt t="75134" x="5664200" y="4438650"/>
          <p14:tracePt t="75198" x="5638800" y="4445000"/>
          <p14:tracePt t="75263" x="5403850" y="4502150"/>
          <p14:tracePt t="75329" x="5302250" y="4527550"/>
          <p14:tracePt t="75783" x="5295900" y="4527550"/>
          <p14:tracePt t="75878" x="5251450" y="4356100"/>
          <p14:tracePt t="75977" x="5238750" y="4216400"/>
          <p14:tracePt t="76075" x="5207000" y="4108450"/>
          <p14:tracePt t="76173" x="5200650" y="4019550"/>
          <p14:tracePt t="76266" x="5200650" y="3987800"/>
          <p14:tracePt t="76458" x="5207000" y="4146550"/>
          <p14:tracePt t="76544" x="5207000" y="4298950"/>
          <p14:tracePt t="76626" x="5207000" y="4445000"/>
          <p14:tracePt t="76705" x="5207000" y="4622800"/>
          <p14:tracePt t="76785" x="5207000" y="4686300"/>
          <p14:tracePt t="76851" x="5200650" y="4838700"/>
          <p14:tracePt t="76918" x="5200650" y="4921250"/>
          <p14:tracePt t="76984" x="5200650" y="4972050"/>
          <p14:tracePt t="77054" x="5200650" y="5035550"/>
          <p14:tracePt t="77119" x="5181600" y="5130800"/>
          <p14:tracePt t="77184" x="5181600" y="5149850"/>
          <p14:tracePt t="77249" x="5181600" y="5200650"/>
          <p14:tracePt t="77315" x="5181600" y="5276850"/>
          <p14:tracePt t="77379" x="5162550" y="5359400"/>
          <p14:tracePt t="77444" x="5156200" y="5372100"/>
          <p14:tracePt t="77510" x="5149850" y="5410200"/>
          <p14:tracePt t="77576" x="5143500" y="5435600"/>
          <p14:tracePt t="77640" x="5041900" y="5530850"/>
          <p14:tracePt t="77706" x="4616450" y="5645150"/>
          <p14:tracePt t="77771" x="3968750" y="5772150"/>
          <p14:tracePt t="77897" x="2540000" y="6057900"/>
          <p14:tracePt t="78027" x="1295400" y="6267450"/>
          <p14:tracePt t="78221" x="0" y="6572250"/>
          <p14:tracePt t="86192" x="0" y="0"/>
        </p14:tracePtLst>
        <p14:tracePtLst>
          <p14:tracePt t="104159" x="488950" y="5270500"/>
          <p14:tracePt t="104432" x="1098550" y="5956300"/>
          <p14:tracePt t="104625" x="2901950" y="6527800"/>
          <p14:tracePt t="104826" x="3860800" y="6527800"/>
          <p14:tracePt t="104955" x="4616450" y="6616700"/>
          <p14:tracePt t="105087" x="5403850" y="6521450"/>
          <p14:tracePt t="105279" x="5861050" y="6388100"/>
          <p14:tracePt t="105406" x="5791200" y="6261100"/>
          <p14:tracePt t="105474" x="5797550" y="6172200"/>
          <p14:tracePt t="105541" x="5829300" y="6102350"/>
          <p14:tracePt t="105610" x="5829300" y="6064250"/>
          <p14:tracePt t="105676" x="5765800" y="5969000"/>
          <p14:tracePt t="105742" x="5664200" y="5886450"/>
          <p14:tracePt t="105809" x="5575300" y="5848350"/>
          <p14:tracePt t="105875" x="5473700" y="5822950"/>
          <p14:tracePt t="105942" x="5391150" y="5810250"/>
          <p14:tracePt t="106008" x="5346700" y="5797550"/>
          <p14:tracePt t="106077" x="5302250" y="5797550"/>
          <p14:tracePt t="106143" x="5175250" y="5797550"/>
          <p14:tracePt t="106211" x="5099050" y="5784850"/>
          <p14:tracePt t="106278" x="4972050" y="5765800"/>
          <p14:tracePt t="106345" x="4902200" y="5765800"/>
          <p14:tracePt t="106413" x="4813300" y="5772150"/>
          <p14:tracePt t="106481" x="4610100" y="5772150"/>
          <p14:tracePt t="106551" x="4578350" y="5772150"/>
          <p14:tracePt t="106617" x="4565650" y="5791200"/>
          <p14:tracePt t="106684" x="4540250" y="5848350"/>
          <p14:tracePt t="106752" x="4521200" y="5886450"/>
          <p14:tracePt t="106823" x="4521200" y="5962650"/>
          <p14:tracePt t="106888" x="4540250" y="6000750"/>
          <p14:tracePt t="106955" x="4552950" y="6013450"/>
          <p14:tracePt t="107024" x="4610100" y="6038850"/>
          <p14:tracePt t="107094" x="4692650" y="6057900"/>
          <p14:tracePt t="107161" x="4775200" y="6057900"/>
          <p14:tracePt t="107229" x="4857750" y="6045200"/>
          <p14:tracePt t="107299" x="4914900" y="6045200"/>
          <p14:tracePt t="107367" x="5003800" y="6038850"/>
          <p14:tracePt t="107435" x="5060950" y="6038850"/>
          <p14:tracePt t="107500" x="5130800" y="6038850"/>
          <p14:tracePt t="107503" x="5143500" y="6038850"/>
          <p14:tracePt t="107571" x="5207000" y="6038850"/>
          <p14:tracePt t="107637" x="5245100" y="6038850"/>
          <p14:tracePt t="107705" x="5334000" y="6038850"/>
          <p14:tracePt t="107774" x="5441950" y="6038850"/>
          <p14:tracePt t="108512" x="5448300" y="6038850"/>
          <p14:tracePt t="108607" x="5511800" y="6083300"/>
          <p14:tracePt t="108686" x="5530850" y="6096000"/>
          <p14:tracePt t="108753" x="5543550" y="6108700"/>
          <p14:tracePt t="108822" x="5556250" y="6140450"/>
          <p14:tracePt t="113984" x="5556250" y="6134100"/>
          <p14:tracePt t="114084" x="5562600" y="6089650"/>
          <p14:tracePt t="114180" x="5568950" y="6064250"/>
          <p14:tracePt t="114269" x="5562600" y="5994400"/>
          <p14:tracePt t="114339" x="5556250" y="5937250"/>
          <p14:tracePt t="114417" x="5549900" y="5880100"/>
          <p14:tracePt t="114485" x="5518150" y="5816600"/>
          <p14:tracePt t="114489" x="5511800" y="5810250"/>
          <p14:tracePt t="114556" x="5461000" y="5778500"/>
          <p14:tracePt t="114623" x="5429250" y="5746750"/>
          <p14:tracePt t="114688" x="5372100" y="5727700"/>
          <p14:tracePt t="114756" x="5238750" y="5695950"/>
          <p14:tracePt t="114827" x="5092700" y="5676900"/>
          <p14:tracePt t="114894" x="5029200" y="5676900"/>
          <p14:tracePt t="114963" x="4927600" y="5689600"/>
          <p14:tracePt t="115032" x="4832350" y="5715000"/>
          <p14:tracePt t="115099" x="4806950" y="5721350"/>
          <p14:tracePt t="115166" x="4768850" y="5740400"/>
          <p14:tracePt t="115234" x="4743450" y="5803900"/>
          <p14:tracePt t="115300" x="4737100" y="5835650"/>
          <p14:tracePt t="115367" x="4737100" y="5861050"/>
          <p14:tracePt t="115432" x="4756150" y="5918200"/>
          <p14:tracePt t="115498" x="4787900" y="5956300"/>
          <p14:tracePt t="115568" x="4832350" y="6000750"/>
          <p14:tracePt t="115635" x="4864100" y="6026150"/>
          <p14:tracePt t="115701" x="4978400" y="6070600"/>
          <p14:tracePt t="115768" x="5060950" y="6089650"/>
          <p14:tracePt t="115837" x="5168900" y="6096000"/>
          <p14:tracePt t="115903" x="5257800" y="6096000"/>
          <p14:tracePt t="115969" x="5321300" y="6096000"/>
          <p14:tracePt t="116034" x="5416550" y="6096000"/>
          <p14:tracePt t="116103" x="5518150" y="6096000"/>
          <p14:tracePt t="116170" x="5568950" y="6083300"/>
          <p14:tracePt t="116236" x="5594350" y="6045200"/>
          <p14:tracePt t="116305" x="5613400" y="5988050"/>
          <p14:tracePt t="116371" x="5613400" y="5924550"/>
          <p14:tracePt t="116437" x="5568950" y="5822950"/>
          <p14:tracePt t="116505" x="5511800" y="5778500"/>
          <p14:tracePt t="116574" x="5473700" y="5759450"/>
          <p14:tracePt t="116642" x="5441950" y="5753100"/>
          <p14:tracePt t="116707" x="5410200" y="5740400"/>
          <p14:tracePt t="116772" x="5365750" y="5721350"/>
          <p14:tracePt t="116843" x="5251450" y="5721350"/>
          <p14:tracePt t="116912" x="5168900" y="5734050"/>
          <p14:tracePt t="116977" x="5092700" y="5746750"/>
          <p14:tracePt t="117044" x="5016500" y="5772150"/>
          <p14:tracePt t="117114" x="4972050" y="5791200"/>
          <p14:tracePt t="117179" x="4946650" y="5810250"/>
          <p14:tracePt t="117246" x="4921250" y="5835650"/>
          <p14:tracePt t="117314" x="4902200" y="5861050"/>
          <p14:tracePt t="117380" x="4902200" y="5867400"/>
          <p14:tracePt t="117448" x="4902200" y="5918200"/>
          <p14:tracePt t="117514" x="4902200" y="5949950"/>
          <p14:tracePt t="117583" x="4921250" y="5988050"/>
          <p14:tracePt t="117649" x="4933950" y="5994400"/>
          <p14:tracePt t="117716" x="4953000" y="6019800"/>
          <p14:tracePt t="117784" x="4959350" y="6026150"/>
          <p14:tracePt t="117849" x="4965700" y="6026150"/>
          <p14:tracePt t="117916" x="4972050" y="6038850"/>
          <p14:tracePt t="117982" x="4978400" y="6038850"/>
          <p14:tracePt t="119032" x="4984750" y="6038850"/>
          <p14:tracePt t="119126" x="4991100" y="6045200"/>
          <p14:tracePt t="119214" x="4997450" y="6051550"/>
          <p14:tracePt t="119279" x="5016500" y="6070600"/>
          <p14:tracePt t="119344" x="5029200" y="6083300"/>
          <p14:tracePt t="119411" x="5035550" y="6096000"/>
          <p14:tracePt t="119477" x="5029200" y="6121400"/>
          <p14:tracePt t="119480" x="5022850" y="6121400"/>
          <p14:tracePt t="119549" x="4762500" y="6121400"/>
          <p14:tracePt t="119618" x="4559300" y="6076950"/>
          <p14:tracePt t="119688" x="4387850" y="6076950"/>
          <p14:tracePt t="119756" x="4241800" y="6076950"/>
          <p14:tracePt t="119824" x="4216400" y="6076950"/>
          <p14:tracePt t="119954" x="4210050" y="6070600"/>
          <p14:tracePt t="120022" x="4254500" y="6070600"/>
          <p14:tracePt t="120024" x="4267200" y="6070600"/>
          <p14:tracePt t="120090" x="4362450" y="6083300"/>
          <p14:tracePt t="120159" x="4521200" y="6115050"/>
          <p14:tracePt t="120225" x="4540250" y="6115050"/>
          <p14:tracePt t="120291" x="4552950" y="6121400"/>
          <p14:tracePt t="120512" x="4565650" y="6121400"/>
          <p14:tracePt t="120609" x="4762500" y="6121400"/>
          <p14:tracePt t="120707" x="4813300" y="6121400"/>
          <p14:tracePt t="120810" x="5003800" y="6121400"/>
          <p14:tracePt t="120882" x="5022850" y="6121400"/>
          <p14:tracePt t="121018" x="5035550" y="6121400"/>
          <p14:tracePt t="121086" x="5143500" y="6102350"/>
          <p14:tracePt t="121153" x="5181600" y="6102350"/>
          <p14:tracePt t="121222" x="5251450" y="6096000"/>
          <p14:tracePt t="121289" x="5289550" y="6089650"/>
          <p14:tracePt t="121355" x="5346700" y="6076950"/>
          <p14:tracePt t="121422" x="5359400" y="6076950"/>
          <p14:tracePt t="121488" x="5372100" y="6076950"/>
          <p14:tracePt t="121600" x="5378450" y="6076950"/>
          <p14:tracePt t="121696" x="5416550" y="6057900"/>
          <p14:tracePt t="121792" x="5441950" y="6057900"/>
          <p14:tracePt t="121888" x="5499100" y="6013450"/>
          <p14:tracePt t="121983" x="5537200" y="5930900"/>
          <p14:tracePt t="122080" x="5537200" y="5848350"/>
          <p14:tracePt t="122176" x="5499100" y="5791200"/>
          <p14:tracePt t="122277" x="5441950" y="5740400"/>
          <p14:tracePt t="122374" x="5321300" y="5676900"/>
          <p14:tracePt t="122454" x="5175250" y="5651500"/>
          <p14:tracePt t="122542" x="5016500" y="5651500"/>
          <p14:tracePt t="122611" x="4978400" y="5651500"/>
          <p14:tracePt t="122680" x="4864100" y="5670550"/>
          <p14:tracePt t="122750" x="4705350" y="5702300"/>
          <p14:tracePt t="122882" x="4686300" y="5721350"/>
          <p14:tracePt t="122949" x="4679950" y="5797550"/>
          <p14:tracePt t="123015" x="4679950" y="5848350"/>
          <p14:tracePt t="123085" x="4679950" y="5886450"/>
          <p14:tracePt t="123151" x="4699000" y="5930900"/>
          <p14:tracePt t="123217" x="4705350" y="5994400"/>
          <p14:tracePt t="123284" x="4730750" y="6032500"/>
          <p14:tracePt t="123349" x="4762500" y="6064250"/>
          <p14:tracePt t="123417" x="4838700" y="6096000"/>
          <p14:tracePt t="123484" x="4908550" y="6102350"/>
          <p14:tracePt t="123486" x="4914900" y="6102350"/>
          <p14:tracePt t="123554" x="5035550" y="6102350"/>
          <p14:tracePt t="123620" x="5118100" y="6102350"/>
          <p14:tracePt t="123688" x="5194300" y="6102350"/>
          <p14:tracePt t="123755" x="5219700" y="6102350"/>
          <p14:tracePt t="123821" x="5245100" y="6102350"/>
          <p14:tracePt t="123887" x="5257800" y="6102350"/>
          <p14:tracePt t="123952" x="5264150" y="6102350"/>
          <p14:tracePt t="125928" x="5270500" y="6102350"/>
          <p14:tracePt t="126025" x="5441950" y="6127750"/>
          <p14:tracePt t="126126" x="5911850" y="6134100"/>
          <p14:tracePt t="126193" x="6064250" y="6134100"/>
          <p14:tracePt t="126259" x="6134100" y="6127750"/>
          <p14:tracePt t="126325" x="6140450" y="6096000"/>
          <p14:tracePt t="126396" x="6121400" y="6038850"/>
          <p14:tracePt t="126737" x="6115050" y="5626100"/>
          <p14:tracePt t="126808" x="6127750" y="5524500"/>
          <p14:tracePt t="126875" x="6159500" y="5422900"/>
          <p14:tracePt t="126941" x="6191250" y="5327650"/>
          <p14:tracePt t="127009" x="6210300" y="5213350"/>
          <p14:tracePt t="127077" x="6210300" y="5168900"/>
          <p14:tracePt t="127482" x="6216650" y="5175250"/>
          <p14:tracePt t="127578" x="6242050" y="5194300"/>
          <p14:tracePt t="127675" x="6242050" y="5289550"/>
          <p14:tracePt t="127751" x="6235700" y="5314950"/>
          <p14:tracePt t="127833" x="6229350" y="5314950"/>
          <p14:tracePt t="128056" x="6235700" y="5314950"/>
          <p14:tracePt t="128154" x="6343650" y="5314950"/>
          <p14:tracePt t="128236" x="6388100" y="5314950"/>
          <p14:tracePt t="128376" x="6394450" y="5314950"/>
          <p14:tracePt t="128815" x="6400800" y="5314950"/>
          <p14:tracePt t="128932" x="6553200" y="5289550"/>
          <p14:tracePt t="129000" x="6584950" y="5276850"/>
          <p14:tracePt t="129068" x="6604000" y="5270500"/>
          <p14:tracePt t="129199" x="6635750" y="5238750"/>
          <p14:tracePt t="129267" x="6838950" y="5086350"/>
          <p14:tracePt t="129333" x="7270750" y="4718050"/>
          <p14:tracePt t="129463" x="7937500" y="3892550"/>
          <p14:tracePt t="129655" x="8369300" y="3295650"/>
          <p14:tracePt t="129851" x="9067800" y="2508250"/>
          <p14:tracePt t="130043" x="9277350" y="2254250"/>
          <p14:tracePt t="130176" x="9391650" y="2070100"/>
          <p14:tracePt t="130246" x="9429750" y="1981200"/>
          <p14:tracePt t="130310" x="9436100" y="1974850"/>
          <p14:tracePt t="130448" x="9436100" y="1981200"/>
          <p14:tracePt t="130547" x="9398000" y="2076450"/>
          <p14:tracePt t="130648" x="9353550" y="2152650"/>
          <p14:tracePt t="130746" x="9340850" y="2171700"/>
          <p14:tracePt t="130837" x="9340850" y="2178050"/>
          <p14:tracePt t="131064" x="9334500" y="2190750"/>
          <p14:tracePt t="131159" x="9264650" y="2279650"/>
          <p14:tracePt t="131231" x="9258300" y="2324100"/>
          <p14:tracePt t="131296" x="9239250" y="2381250"/>
          <p14:tracePt t="131365" x="9207500" y="2451100"/>
          <p14:tracePt t="131431" x="9207500" y="2495550"/>
          <p14:tracePt t="131495" x="9207500" y="2501900"/>
          <p14:tracePt t="131565" x="9207500" y="2514600"/>
          <p14:tracePt t="131631" x="9239250" y="2546350"/>
          <p14:tracePt t="131698" x="9290050" y="2565400"/>
          <p14:tracePt t="131765" x="9347200" y="2571750"/>
          <p14:tracePt t="131834" x="9385300" y="2571750"/>
          <p14:tracePt t="131903" x="9448800" y="2571750"/>
          <p14:tracePt t="131969" x="9486900" y="2571750"/>
          <p14:tracePt t="132037" x="9505950" y="2571750"/>
          <p14:tracePt t="134744" x="9499600" y="2571750"/>
          <p14:tracePt t="134847" x="9144000" y="2647950"/>
          <p14:tracePt t="134947" x="8458200" y="2781300"/>
          <p14:tracePt t="135143" x="7664450" y="3073400"/>
          <p14:tracePt t="135402" x="6299200" y="3695700"/>
          <p14:tracePt t="135595" x="5581650" y="3873500"/>
          <p14:tracePt t="135790" x="4699000" y="4394200"/>
          <p14:tracePt t="135985" x="4146550" y="4768850"/>
          <p14:tracePt t="136177" x="4019550" y="4978400"/>
          <p14:tracePt t="136306" x="3943350" y="5124450"/>
          <p14:tracePt t="136374" x="3994150" y="5207000"/>
          <p14:tracePt t="136455" x="4057650" y="5321300"/>
          <p14:tracePt t="136521" x="4102100" y="5480050"/>
          <p14:tracePt t="136590" x="4146550" y="5556250"/>
          <p14:tracePt t="136658" x="4273550" y="5626100"/>
          <p14:tracePt t="136727" x="4311650" y="5645150"/>
          <p14:tracePt t="136794" x="4381500" y="5676900"/>
          <p14:tracePt t="136863" x="4514850" y="5740400"/>
          <p14:tracePt t="136930" x="4578350" y="5759450"/>
          <p14:tracePt t="136997" x="4616450" y="5784850"/>
          <p14:tracePt t="137064" x="4743450" y="5848350"/>
          <p14:tracePt t="137134" x="4902200" y="5905500"/>
          <p14:tracePt t="137202" x="4965700" y="5924550"/>
          <p14:tracePt t="137270" x="5041900" y="5956300"/>
          <p14:tracePt t="137339" x="5130800" y="5969000"/>
          <p14:tracePt t="137409" x="5245100" y="5994400"/>
          <p14:tracePt t="137475" x="5302250" y="6007100"/>
          <p14:tracePt t="137542" x="5346700" y="6007100"/>
          <p14:tracePt t="137614" x="5397500" y="6000750"/>
          <p14:tracePt t="137681" x="5410200" y="5994400"/>
          <p14:tracePt t="137746" x="5422900" y="5969000"/>
          <p14:tracePt t="137815" x="5422900" y="5918200"/>
          <p14:tracePt t="137882" x="5384800" y="5880100"/>
          <p14:tracePt t="137948" x="5295900" y="5842000"/>
          <p14:tracePt t="138014" x="5219700" y="5829300"/>
          <p14:tracePt t="138083" x="5080000" y="5829300"/>
          <p14:tracePt t="138151" x="5035550" y="5829300"/>
          <p14:tracePt t="138219" x="4997450" y="5848350"/>
          <p14:tracePt t="138286" x="4965700" y="5867400"/>
          <p14:tracePt t="138352" x="4940300" y="5911850"/>
          <p14:tracePt t="138423" x="4933950" y="5943600"/>
          <p14:tracePt t="138490" x="4921250" y="5969000"/>
          <p14:tracePt t="138559" x="4921250" y="5988050"/>
          <p14:tracePt t="138628" x="4921250" y="6000750"/>
          <p14:tracePt t="138697" x="4927600" y="6013450"/>
          <p14:tracePt t="138879" x="4933950" y="6019800"/>
          <p14:tracePt t="138944" x="4946650" y="6045200"/>
          <p14:tracePt t="139432" x="4946650" y="6051550"/>
          <p14:tracePt t="139528" x="4940300" y="6051550"/>
          <p14:tracePt t="139597" x="4933950" y="6051550"/>
          <p14:tracePt t="140648" x="4927600" y="6051550"/>
          <p14:tracePt t="140742" x="4921250" y="6051550"/>
          <p14:tracePt t="140809" x="4914900" y="6051550"/>
          <p14:tracePt t="140878" x="4908550" y="6051550"/>
          <p14:tracePt t="141135" x="4902200" y="6051550"/>
          <p14:tracePt t="141232" x="4787900" y="6038850"/>
          <p14:tracePt t="141329" x="4013200" y="5994400"/>
          <p14:tracePt t="141429" x="2921000" y="6210300"/>
          <p14:tracePt t="141621" x="1714500" y="6394450"/>
          <p14:tracePt t="141625" x="1670050" y="6394450"/>
          <p14:tracePt t="141857" x="596900" y="6394450"/>
          <p14:tracePt t="142105" x="0" y="6394450"/>
          <p14:tracePt t="142234" x="0" y="6451600"/>
          <p14:tracePt t="142297" x="0" y="6553200"/>
          <p14:tracePt t="142362" x="0" y="65659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/>
          <p:cNvSpPr txBox="1"/>
          <p:nvPr/>
        </p:nvSpPr>
        <p:spPr>
          <a:xfrm>
            <a:off x="1245326" y="975360"/>
            <a:ext cx="8926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hast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du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der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Federmappe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hr-HR" sz="2400" dirty="0"/>
          </a:p>
        </p:txBody>
      </p:sp>
      <p:sp>
        <p:nvSpPr>
          <p:cNvPr id="4" name="TekstniOkvir 3"/>
          <p:cNvSpPr txBox="1"/>
          <p:nvPr/>
        </p:nvSpPr>
        <p:spPr>
          <a:xfrm>
            <a:off x="1280160" y="1733006"/>
            <a:ext cx="1654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Ich</a:t>
            </a:r>
            <a:r>
              <a:rPr lang="hr-H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habe</a:t>
            </a:r>
            <a:r>
              <a:rPr lang="hr-HR" sz="24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hr-HR" sz="24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kstniOkvir 4"/>
          <p:cNvSpPr txBox="1"/>
          <p:nvPr/>
        </p:nvSpPr>
        <p:spPr>
          <a:xfrm>
            <a:off x="1280160" y="3199285"/>
            <a:ext cx="2072640" cy="120032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ein</a:t>
            </a:r>
            <a:r>
              <a:rPr lang="de-DE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Kuli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ein</a:t>
            </a:r>
            <a:r>
              <a:rPr lang="de-DE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Radiergummi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ein</a:t>
            </a:r>
            <a:r>
              <a:rPr lang="de-DE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Spitzer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ein</a:t>
            </a:r>
            <a:r>
              <a:rPr lang="de-DE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Kleber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3814356" y="3246605"/>
            <a:ext cx="147174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ein</a:t>
            </a:r>
            <a:r>
              <a:rPr lang="hr-HR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Schere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kstniOkvir 6"/>
          <p:cNvSpPr txBox="1"/>
          <p:nvPr/>
        </p:nvSpPr>
        <p:spPr>
          <a:xfrm>
            <a:off x="5669279" y="3264392"/>
            <a:ext cx="1132114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ein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Lineal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kstniOkvir 7"/>
          <p:cNvSpPr txBox="1"/>
          <p:nvPr/>
        </p:nvSpPr>
        <p:spPr>
          <a:xfrm>
            <a:off x="7262950" y="3304104"/>
            <a:ext cx="1915883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vierzehn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Filzstift</a:t>
            </a:r>
            <a:r>
              <a:rPr lang="hr-HR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hr-HR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zehn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Farbstift</a:t>
            </a:r>
            <a:r>
              <a:rPr lang="hr-HR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hr-HR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zwei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Bleistift</a:t>
            </a:r>
            <a:r>
              <a:rPr lang="hr-HR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hr-HR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r-HR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kstniOkvir 8"/>
          <p:cNvSpPr txBox="1"/>
          <p:nvPr/>
        </p:nvSpPr>
        <p:spPr>
          <a:xfrm>
            <a:off x="1184366" y="4572000"/>
            <a:ext cx="563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?"/>
            </a:pP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Prepiši u svoju bilježnicu i napiši što ti imaš u pernici.</a:t>
            </a:r>
          </a:p>
        </p:txBody>
      </p:sp>
      <p:sp>
        <p:nvSpPr>
          <p:cNvPr id="10" name="TekstniOkvir 9"/>
          <p:cNvSpPr txBox="1"/>
          <p:nvPr/>
        </p:nvSpPr>
        <p:spPr>
          <a:xfrm>
            <a:off x="1149531" y="5286103"/>
            <a:ext cx="5477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 Nauči za slijedeći sat nabrojati stvari u svojoj pernici. </a:t>
            </a:r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6040">
            <a:off x="5782604" y="1104354"/>
            <a:ext cx="3698024" cy="1796780"/>
          </a:xfrm>
          <a:prstGeom prst="rect">
            <a:avLst/>
          </a:prstGeom>
        </p:spPr>
      </p:pic>
      <p:pic>
        <p:nvPicPr>
          <p:cNvPr id="12" name="Audiozapis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26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248"/>
    </mc:Choice>
    <mc:Fallback xmlns="">
      <p:transition spd="slow" advTm="97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</p:bldLst>
  </p:timing>
  <p:extLst>
    <p:ext uri="{3A86A75C-4F4B-4683-9AE1-C65F6400EC91}">
      <p14:laserTraceLst xmlns:p14="http://schemas.microsoft.com/office/powerpoint/2010/main">
        <p14:tracePtLst>
          <p14:tracePt t="14124" x="6800850" y="3740150"/>
          <p14:tracePt t="14348" x="7467600" y="2495550"/>
          <p14:tracePt t="14573" x="8680450" y="1917700"/>
          <p14:tracePt t="14575" x="8693150" y="1905000"/>
          <p14:tracePt t="14766" x="8807450" y="1625600"/>
          <p14:tracePt t="14896" x="8769350" y="1498600"/>
          <p14:tracePt t="14961" x="8705850" y="1466850"/>
          <p14:tracePt t="15028" x="8674100" y="1466850"/>
          <p14:tracePt t="15095" x="8439150" y="1562100"/>
          <p14:tracePt t="15160" x="8350250" y="1593850"/>
          <p14:tracePt t="15227" x="8274050" y="1638300"/>
          <p14:tracePt t="15291" x="8134350" y="1708150"/>
          <p14:tracePt t="15358" x="8083550" y="1727200"/>
          <p14:tracePt t="15423" x="8064500" y="1739900"/>
          <p14:tracePt t="15491" x="7816850" y="1847850"/>
          <p14:tracePt t="15557" x="7658100" y="1924050"/>
          <p14:tracePt t="15695" x="7651750" y="1924050"/>
          <p14:tracePt t="15759" x="7632700" y="1911350"/>
          <p14:tracePt t="15826" x="7613650" y="1828800"/>
          <p14:tracePt t="15892" x="7588250" y="1778000"/>
          <p14:tracePt t="15957" x="7569200" y="1746250"/>
          <p14:tracePt t="16026" x="7550150" y="1720850"/>
          <p14:tracePt t="16089" x="7537450" y="1695450"/>
          <p14:tracePt t="16154" x="7531100" y="1689100"/>
          <p14:tracePt t="16295" x="7531100" y="1695450"/>
          <p14:tracePt t="16359" x="7512050" y="1784350"/>
          <p14:tracePt t="16425" x="7512050" y="1873250"/>
          <p14:tracePt t="16494" x="7505700" y="1930400"/>
          <p14:tracePt t="16559" x="7493000" y="1962150"/>
          <p14:tracePt t="16625" x="7493000" y="1987550"/>
          <p14:tracePt t="16690" x="7486650" y="2019300"/>
          <p14:tracePt t="16755" x="7467600" y="2076450"/>
          <p14:tracePt t="16820" x="7435850" y="2152650"/>
          <p14:tracePt t="16885" x="7423150" y="2197100"/>
          <p14:tracePt t="16953" x="7404100" y="2241550"/>
          <p14:tracePt t="17020" x="7385050" y="2298700"/>
          <p14:tracePt t="17086" x="7353300" y="2387600"/>
          <p14:tracePt t="17151" x="7353300" y="2393950"/>
          <p14:tracePt t="17216" x="7353300" y="2400300"/>
          <p14:tracePt t="17503" x="7359650" y="2400300"/>
          <p14:tracePt t="17823" x="7366000" y="2400300"/>
          <p14:tracePt t="17924" x="7397750" y="2406650"/>
          <p14:tracePt t="17927" x="7404100" y="2406650"/>
          <p14:tracePt t="18024" x="7518400" y="2444750"/>
          <p14:tracePt t="18181" x="7524750" y="2444750"/>
          <p14:tracePt t="18258" x="7543800" y="2463800"/>
          <p14:tracePt t="18346" x="7550150" y="2476500"/>
          <p14:tracePt t="18519" x="7537450" y="2489200"/>
          <p14:tracePt t="18586" x="7524750" y="2495550"/>
          <p14:tracePt t="18759" x="7518400" y="2508250"/>
          <p14:tracePt t="18853" x="7505700" y="2514600"/>
          <p14:tracePt t="18935" x="7499350" y="2514600"/>
          <p14:tracePt t="19018" x="7493000" y="2514600"/>
          <p14:tracePt t="19098" x="7486650" y="2495550"/>
          <p14:tracePt t="19179" x="7486650" y="2470150"/>
          <p14:tracePt t="19336" x="7493000" y="2457450"/>
          <p14:tracePt t="19413" x="7493000" y="2444750"/>
          <p14:tracePt t="19608" x="7493000" y="2451100"/>
          <p14:tracePt t="19699" x="7486650" y="2501900"/>
          <p14:tracePt t="19772" x="7480300" y="2527300"/>
          <p14:tracePt t="19839" x="7480300" y="2546350"/>
          <p14:tracePt t="20367" x="7480300" y="2540000"/>
          <p14:tracePt t="20459" x="7486650" y="2425700"/>
          <p14:tracePt t="20547" x="7473950" y="2266950"/>
          <p14:tracePt t="20930" x="7461250" y="1644650"/>
          <p14:tracePt t="20999" x="7486650" y="1517650"/>
          <p14:tracePt t="21065" x="7493000" y="1466850"/>
          <p14:tracePt t="21131" x="7493000" y="1441450"/>
          <p14:tracePt t="21197" x="7493000" y="1397000"/>
          <p14:tracePt t="21262" x="7493000" y="1390650"/>
          <p14:tracePt t="21328" x="7512050" y="1390650"/>
          <p14:tracePt t="21393" x="7518400" y="1422400"/>
          <p14:tracePt t="21459" x="7518400" y="1454150"/>
          <p14:tracePt t="21528" x="7518400" y="1492250"/>
          <p14:tracePt t="21594" x="7518400" y="1555750"/>
          <p14:tracePt t="21658" x="7518400" y="1600200"/>
          <p14:tracePt t="21723" x="7518400" y="1619250"/>
          <p14:tracePt t="21789" x="7518400" y="1651000"/>
          <p14:tracePt t="21853" x="7518400" y="1657350"/>
          <p14:tracePt t="21918" x="7518400" y="1670050"/>
          <p14:tracePt t="22040" x="7518400" y="1663700"/>
          <p14:tracePt t="22121" x="7537450" y="1625600"/>
          <p14:tracePt t="22198" x="7537450" y="1612900"/>
          <p14:tracePt t="22265" x="7543800" y="1593850"/>
          <p14:tracePt t="22328" x="7550150" y="1581150"/>
          <p14:tracePt t="22535" x="7556500" y="1581150"/>
          <p14:tracePt t="22625" x="7569200" y="1581150"/>
          <p14:tracePt t="22770" x="7569200" y="1600200"/>
          <p14:tracePt t="22842" x="7569200" y="1625600"/>
          <p14:tracePt t="23520" x="7575550" y="1631950"/>
          <p14:tracePt t="23615" x="7874000" y="1689100"/>
          <p14:tracePt t="23879" x="7880350" y="1689100"/>
          <p14:tracePt t="23967" x="7893050" y="1701800"/>
          <p14:tracePt t="24055" x="7886700" y="1708150"/>
          <p14:tracePt t="24152" x="7861300" y="1714500"/>
          <p14:tracePt t="24228" x="7842250" y="1714500"/>
          <p14:tracePt t="24297" x="7823200" y="1720850"/>
          <p14:tracePt t="24364" x="7785100" y="1746250"/>
          <p14:tracePt t="24443" x="7734300" y="1803400"/>
          <p14:tracePt t="24527" x="7715250" y="1841500"/>
          <p14:tracePt t="24606" x="7708900" y="1879600"/>
          <p14:tracePt t="24688" x="7696200" y="1930400"/>
          <p14:tracePt t="24760" x="7664450" y="2012950"/>
          <p14:tracePt t="24825" x="7651750" y="2044700"/>
          <p14:tracePt t="24893" x="7632700" y="2082800"/>
          <p14:tracePt t="24960" x="7632700" y="2120900"/>
          <p14:tracePt t="25028" x="7613650" y="2165350"/>
          <p14:tracePt t="25320" x="7607300" y="2165350"/>
          <p14:tracePt t="25663" x="7600950" y="2165350"/>
          <p14:tracePt t="25742" x="7588250" y="2165350"/>
          <p14:tracePt t="25880" x="7588250" y="2171700"/>
          <p14:tracePt t="25978" x="7499350" y="2724150"/>
          <p14:tracePt t="26076" x="6642100" y="3733800"/>
          <p14:tracePt t="26268" x="4895850" y="4914900"/>
          <p14:tracePt t="26530" x="3130550" y="6102350"/>
          <p14:tracePt t="26735" x="1917700" y="6604000"/>
          <p14:tracePt t="26926" x="1098550" y="6851650"/>
          <p14:tracePt t="28866" x="4133850" y="5461000"/>
          <p14:tracePt t="29068" x="6146800" y="4152900"/>
          <p14:tracePt t="29071" x="6172200" y="4102100"/>
          <p14:tracePt t="29263" x="6718300" y="3073400"/>
          <p14:tracePt t="29481" x="7366000" y="2400300"/>
          <p14:tracePt t="29673" x="7785100" y="1936750"/>
          <p14:tracePt t="29859" x="7829550" y="1898650"/>
          <p14:tracePt t="29987" x="7912100" y="1885950"/>
          <p14:tracePt t="30057" x="7937500" y="1911350"/>
          <p14:tracePt t="30125" x="7912100" y="1962150"/>
          <p14:tracePt t="30190" x="7874000" y="2000250"/>
          <p14:tracePt t="30257" x="7823200" y="2108200"/>
          <p14:tracePt t="30323" x="7823200" y="2146300"/>
          <p14:tracePt t="30388" x="7810500" y="2152650"/>
          <p14:tracePt t="30454" x="7804150" y="2184400"/>
          <p14:tracePt t="30456" x="7797800" y="2203450"/>
          <p14:tracePt t="30522" x="7772400" y="2324100"/>
          <p14:tracePt t="30588" x="7772400" y="2355850"/>
          <p14:tracePt t="30719" x="7772400" y="2393950"/>
          <p14:tracePt t="30968" x="7766050" y="2393950"/>
          <p14:tracePt t="31048" x="7766050" y="2330450"/>
          <p14:tracePt t="31119" x="7766050" y="2241550"/>
          <p14:tracePt t="31184" x="7772400" y="2228850"/>
          <p14:tracePt t="31249" x="7772400" y="2203450"/>
          <p14:tracePt t="31318" x="7778750" y="2165350"/>
          <p14:tracePt t="31527" x="7778750" y="2171700"/>
          <p14:tracePt t="31622" x="7778750" y="2311400"/>
          <p14:tracePt t="31709" x="7778750" y="2381250"/>
          <p14:tracePt t="31793" x="7778750" y="2419350"/>
          <p14:tracePt t="32015" x="7766050" y="2419350"/>
          <p14:tracePt t="32108" x="7753350" y="2419350"/>
          <p14:tracePt t="32672" x="7759700" y="2419350"/>
          <p14:tracePt t="32770" x="7962900" y="2514600"/>
          <p14:tracePt t="32866" x="8274050" y="2660650"/>
          <p14:tracePt t="32963" x="8572500" y="2762250"/>
          <p14:tracePt t="32967" x="8597900" y="2768600"/>
          <p14:tracePt t="33062" x="8909050" y="2832100"/>
          <p14:tracePt t="33157" x="9042400" y="2851150"/>
          <p14:tracePt t="33253" x="9137650" y="2870200"/>
          <p14:tracePt t="33349" x="9188450" y="2882900"/>
          <p14:tracePt t="33449" x="9188450" y="2844800"/>
          <p14:tracePt t="33552" x="9137650" y="2768600"/>
          <p14:tracePt t="33643" x="9105900" y="2730500"/>
          <p14:tracePt t="33724" x="9086850" y="2698750"/>
          <p14:tracePt t="33796" x="9086850" y="2686050"/>
          <p14:tracePt t="34151" x="9093200" y="2686050"/>
          <p14:tracePt t="34400" x="9099550" y="2686050"/>
          <p14:tracePt t="34501" x="9112250" y="2692400"/>
          <p14:tracePt t="34600" x="9131300" y="2768600"/>
          <p14:tracePt t="34697" x="9029700" y="3092450"/>
          <p14:tracePt t="34794" x="8820150" y="3270250"/>
          <p14:tracePt t="34888" x="8413750" y="3581400"/>
          <p14:tracePt t="35039" x="7410450" y="4375150"/>
          <p14:tracePt t="35249" x="5264150" y="5346700"/>
          <p14:tracePt t="35442" x="2959100" y="6013450"/>
          <p14:tracePt t="35640" x="1257300" y="6426200"/>
          <p14:tracePt t="35834" x="0" y="6788150"/>
          <p14:tracePt t="41450" x="7677150" y="4768850"/>
          <p14:tracePt t="41649" x="7715250" y="3721100"/>
          <p14:tracePt t="41845" x="6959600" y="2857500"/>
          <p14:tracePt t="42039" x="6686550" y="2139950"/>
          <p14:tracePt t="42236" x="6013450" y="1866900"/>
          <p14:tracePt t="42430" x="5784850" y="1593850"/>
          <p14:tracePt t="42655" x="5791200" y="1593850"/>
          <p14:tracePt t="42740" x="5956300" y="1625600"/>
          <p14:tracePt t="42806" x="6070600" y="1651000"/>
          <p14:tracePt t="42872" x="6140450" y="1670050"/>
          <p14:tracePt t="42938" x="6210300" y="1689100"/>
          <p14:tracePt t="43007" x="6318250" y="1727200"/>
          <p14:tracePt t="43077" x="6394450" y="1739900"/>
          <p14:tracePt t="43149" x="6521450" y="1765300"/>
          <p14:tracePt t="43224" x="6572250" y="1778000"/>
          <p14:tracePt t="43298" x="6635750" y="1790700"/>
          <p14:tracePt t="43385" x="6756400" y="1822450"/>
          <p14:tracePt t="43458" x="6870700" y="1873250"/>
          <p14:tracePt t="43526" x="6921500" y="1892300"/>
          <p14:tracePt t="43593" x="6978650" y="1917700"/>
          <p14:tracePt t="43658" x="6997700" y="1930400"/>
          <p14:tracePt t="43724" x="7029450" y="1936750"/>
          <p14:tracePt t="43788" x="7067550" y="1949450"/>
          <p14:tracePt t="43854" x="7086600" y="1962150"/>
          <p14:tracePt t="43986" x="7099300" y="1962150"/>
          <p14:tracePt t="44050" x="7105650" y="1968500"/>
          <p14:tracePt t="44905" x="7099300" y="1968500"/>
          <p14:tracePt t="45184" x="7124700" y="1968500"/>
          <p14:tracePt t="45278" x="7778750" y="2082800"/>
          <p14:tracePt t="45348" x="7867650" y="2095500"/>
          <p14:tracePt t="45416" x="7899400" y="2095500"/>
          <p14:tracePt t="45488" x="8013700" y="2095500"/>
          <p14:tracePt t="45554" x="8064500" y="2095500"/>
          <p14:tracePt t="45620" x="8096250" y="2095500"/>
          <p14:tracePt t="45687" x="8115300" y="2095500"/>
          <p14:tracePt t="45752" x="8128000" y="2095500"/>
          <p14:tracePt t="46031" x="8134350" y="2095500"/>
          <p14:tracePt t="46109" x="8153400" y="2101850"/>
          <p14:tracePt t="46190" x="8191500" y="2114550"/>
          <p14:tracePt t="46273" x="8274050" y="2133600"/>
          <p14:tracePt t="46352" x="8331200" y="2133600"/>
          <p14:tracePt t="46439" x="8382000" y="2152650"/>
          <p14:tracePt t="46506" x="8413750" y="2159000"/>
          <p14:tracePt t="46576" x="8439150" y="2159000"/>
          <p14:tracePt t="46641" x="8470900" y="2165350"/>
          <p14:tracePt t="46705" x="8489950" y="2178050"/>
          <p14:tracePt t="46774" x="8502650" y="2178050"/>
          <p14:tracePt t="46839" x="8528050" y="2184400"/>
          <p14:tracePt t="46904" x="8547100" y="2197100"/>
          <p14:tracePt t="46969" x="8553450" y="2197100"/>
          <p14:tracePt t="47038" x="8578850" y="2209800"/>
          <p14:tracePt t="47103" x="8597900" y="2216150"/>
          <p14:tracePt t="47169" x="8610600" y="2216150"/>
          <p14:tracePt t="47234" x="8610600" y="2222500"/>
          <p14:tracePt t="47299" x="8629650" y="2228850"/>
          <p14:tracePt t="47364" x="8648700" y="2235200"/>
          <p14:tracePt t="48024" x="8655050" y="2241550"/>
          <p14:tracePt t="48120" x="8616950" y="2247900"/>
          <p14:tracePt t="48216" x="8585200" y="2247900"/>
          <p14:tracePt t="48311" x="8445500" y="2228850"/>
          <p14:tracePt t="48397" x="8261350" y="2184400"/>
          <p14:tracePt t="48476" x="8204200" y="2165350"/>
          <p14:tracePt t="48561" x="8077200" y="2063750"/>
          <p14:tracePt t="48639" x="8001000" y="2006600"/>
          <p14:tracePt t="48722" x="8001000" y="2000250"/>
          <p14:tracePt t="48868" x="8001000" y="1981200"/>
          <p14:tracePt t="48935" x="8001000" y="1943100"/>
          <p14:tracePt t="49003" x="7988300" y="1905000"/>
          <p14:tracePt t="49131" x="7988300" y="1892300"/>
          <p14:tracePt t="49196" x="7988300" y="1879600"/>
          <p14:tracePt t="49261" x="7994650" y="1879600"/>
          <p14:tracePt t="49325" x="7994650" y="1873250"/>
          <p14:tracePt t="49391" x="8020050" y="1847850"/>
          <p14:tracePt t="49460" x="8032750" y="1841500"/>
          <p14:tracePt t="49529" x="8045450" y="1822450"/>
          <p14:tracePt t="49593" x="8045450" y="1816100"/>
          <p14:tracePt t="49659" x="8045450" y="1803400"/>
          <p14:tracePt t="49913" x="8045450" y="1809750"/>
          <p14:tracePt t="50010" x="8045450" y="1860550"/>
          <p14:tracePt t="50095" x="8045450" y="1892300"/>
          <p14:tracePt t="50183" x="8045450" y="1943100"/>
          <p14:tracePt t="50265" x="8051800" y="1974850"/>
          <p14:tracePt t="50351" x="8051800" y="2019300"/>
          <p14:tracePt t="50417" x="8051800" y="2070100"/>
          <p14:tracePt t="50484" x="8064500" y="2108200"/>
          <p14:tracePt t="50551" x="8064500" y="2165350"/>
          <p14:tracePt t="50618" x="8051800" y="2235200"/>
          <p14:tracePt t="50685" x="8051800" y="2279650"/>
          <p14:tracePt t="50756" x="8039100" y="2330450"/>
          <p14:tracePt t="50821" x="8039100" y="2355850"/>
          <p14:tracePt t="50885" x="8032750" y="2374900"/>
          <p14:tracePt t="50952" x="8026400" y="2406650"/>
          <p14:tracePt t="51019" x="8026400" y="2438400"/>
          <p14:tracePt t="51085" x="8026400" y="2463800"/>
          <p14:tracePt t="51148" x="8026400" y="2476500"/>
          <p14:tracePt t="51213" x="8026400" y="2508250"/>
          <p14:tracePt t="51279" x="8013700" y="2533650"/>
          <p14:tracePt t="51345" x="8013700" y="2571750"/>
          <p14:tracePt t="51412" x="8013700" y="2584450"/>
          <p14:tracePt t="51482" x="8013700" y="2590800"/>
          <p14:tracePt t="51547" x="8013700" y="2609850"/>
          <p14:tracePt t="51611" x="8013700" y="2616200"/>
          <p14:tracePt t="52575" x="8007350" y="2622550"/>
          <p14:tracePt t="52668" x="8001000" y="2622550"/>
          <p14:tracePt t="53144" x="7994650" y="2622550"/>
          <p14:tracePt t="53239" x="7772400" y="2768600"/>
          <p14:tracePt t="53336" x="7531100" y="3435350"/>
          <p14:tracePt t="53529" x="6515100" y="4591050"/>
          <p14:tracePt t="53814" x="4514850" y="5454650"/>
          <p14:tracePt t="54101" x="3365500" y="5905500"/>
          <p14:tracePt t="54104" x="3308350" y="5930900"/>
          <p14:tracePt t="54367" x="2038350" y="6273800"/>
          <p14:tracePt t="54581" x="1003300" y="6286500"/>
          <p14:tracePt t="54583" x="971550" y="6286500"/>
          <p14:tracePt t="54774" x="603250" y="6172200"/>
          <p14:tracePt t="54902" x="508000" y="5772150"/>
          <p14:tracePt t="55168" x="501650" y="5772150"/>
          <p14:tracePt t="55261" x="495300" y="5816600"/>
          <p14:tracePt t="55347" x="476250" y="5816600"/>
          <p14:tracePt t="55430" x="457200" y="6261100"/>
          <p14:tracePt t="55512" x="488950" y="6419850"/>
          <p14:tracePt t="55584" x="501650" y="6438900"/>
          <p14:tracePt t="55649" x="457200" y="6508750"/>
          <p14:tracePt t="55714" x="298450" y="6756400"/>
          <p14:tracePt t="60808" x="844550" y="4267200"/>
          <p14:tracePt t="61043" x="1035050" y="2914650"/>
          <p14:tracePt t="61280" x="1123950" y="1447800"/>
          <p14:tracePt t="61476" x="1670050" y="406400"/>
          <p14:tracePt t="61668" x="1714500" y="285750"/>
          <p14:tracePt t="61935" x="1720850" y="298450"/>
          <p14:tracePt t="62033" x="1733550" y="641350"/>
          <p14:tracePt t="62128" x="1733550" y="844550"/>
          <p14:tracePt t="62228" x="1733550" y="965200"/>
          <p14:tracePt t="62316" x="1752600" y="1073150"/>
          <p14:tracePt t="62401" x="1790700" y="1130300"/>
          <p14:tracePt t="62478" x="1841500" y="1155700"/>
          <p14:tracePt t="62554" x="1936750" y="1162050"/>
          <p14:tracePt t="62631" x="2012950" y="1181100"/>
          <p14:tracePt t="62713" x="2197100" y="1181100"/>
          <p14:tracePt t="62791" x="2292350" y="1181100"/>
          <p14:tracePt t="62885" x="2336800" y="1181100"/>
          <p14:tracePt t="62968" x="2387600" y="1187450"/>
          <p14:tracePt t="63066" x="2616200" y="1212850"/>
          <p14:tracePt t="63158" x="3022600" y="1244600"/>
          <p14:tracePt t="63236" x="3187700" y="1270000"/>
          <p14:tracePt t="63326" x="3746500" y="1289050"/>
          <p14:tracePt t="63415" x="4019550" y="1339850"/>
          <p14:tracePt t="63503" x="4375150" y="1339850"/>
          <p14:tracePt t="63569" x="4432300" y="1339850"/>
          <p14:tracePt t="63636" x="4565650" y="1339850"/>
          <p14:tracePt t="63703" x="4692650" y="1327150"/>
          <p14:tracePt t="63768" x="4699000" y="1320800"/>
          <p14:tracePt t="64832" x="4699000" y="1314450"/>
          <p14:tracePt t="65877" x="4679950" y="1327150"/>
          <p14:tracePt t="65946" x="4641850" y="1428750"/>
          <p14:tracePt t="66015" x="4622800" y="1485900"/>
          <p14:tracePt t="66081" x="4610100" y="1524000"/>
          <p14:tracePt t="66146" x="4591050" y="1555750"/>
          <p14:tracePt t="66211" x="4483100" y="1593850"/>
          <p14:tracePt t="66278" x="4254500" y="1638300"/>
          <p14:tracePt t="66344" x="4051300" y="1695450"/>
          <p14:tracePt t="66409" x="3752850" y="1771650"/>
          <p14:tracePt t="66477" x="3409950" y="1885950"/>
          <p14:tracePt t="66480" x="3352800" y="1911350"/>
          <p14:tracePt t="66549" x="3003550" y="2044700"/>
          <p14:tracePt t="66613" x="2724150" y="2120900"/>
          <p14:tracePt t="66679" x="2381250" y="2197100"/>
          <p14:tracePt t="66747" x="2133600" y="2260600"/>
          <p14:tracePt t="66811" x="1968500" y="2305050"/>
          <p14:tracePt t="66878" x="1803400" y="2355850"/>
          <p14:tracePt t="66944" x="1670050" y="2368550"/>
          <p14:tracePt t="67013" x="1536700" y="2368550"/>
          <p14:tracePt t="67079" x="1479550" y="2368550"/>
          <p14:tracePt t="67210" x="1473200" y="2362200"/>
          <p14:tracePt t="67274" x="1460500" y="2349500"/>
          <p14:tracePt t="67339" x="1460500" y="2336800"/>
          <p14:tracePt t="67404" x="1460500" y="2311400"/>
          <p14:tracePt t="69160" x="1460500" y="2298700"/>
          <p14:tracePt t="69256" x="1651000" y="2298700"/>
          <p14:tracePt t="69352" x="1695450" y="2298700"/>
          <p14:tracePt t="69443" x="1727200" y="2298700"/>
          <p14:tracePt t="69524" x="1797050" y="2298700"/>
          <p14:tracePt t="69589" x="1822450" y="2298700"/>
          <p14:tracePt t="69656" x="1828800" y="2298700"/>
          <p14:tracePt t="69720" x="1860550" y="2298700"/>
          <p14:tracePt t="69789" x="1924050" y="2298700"/>
          <p14:tracePt t="69854" x="1962150" y="2298700"/>
          <p14:tracePt t="70264" x="1955800" y="2298700"/>
          <p14:tracePt t="70358" x="1911350" y="2292350"/>
          <p14:tracePt t="70551" x="1911350" y="2311400"/>
          <p14:tracePt t="70648" x="1968500" y="2520950"/>
          <p14:tracePt t="70745" x="1968500" y="2590800"/>
          <p14:tracePt t="70815" x="1917700" y="2781300"/>
          <p14:tracePt t="70881" x="1816100" y="2933700"/>
          <p14:tracePt t="70948" x="1752600" y="3048000"/>
          <p14:tracePt t="70951" x="1739900" y="3054350"/>
          <p14:tracePt t="71017" x="1682750" y="3162300"/>
          <p14:tracePt t="71084" x="1619250" y="3276600"/>
          <p14:tracePt t="71151" x="1581150" y="3371850"/>
          <p14:tracePt t="71218" x="1568450" y="3441700"/>
          <p14:tracePt t="71287" x="1555750" y="3549650"/>
          <p14:tracePt t="71354" x="1574800" y="3733800"/>
          <p14:tracePt t="71421" x="1606550" y="3860800"/>
          <p14:tracePt t="71497" x="1689100" y="4044950"/>
          <p14:tracePt t="71569" x="1790700" y="4197350"/>
          <p14:tracePt t="71636" x="1866900" y="4279900"/>
          <p14:tracePt t="71704" x="1936750" y="4324350"/>
          <p14:tracePt t="71772" x="1993900" y="4337050"/>
          <p14:tracePt t="71840" x="2076450" y="4343400"/>
          <p14:tracePt t="71907" x="2197100" y="4330700"/>
          <p14:tracePt t="71972" x="2216150" y="4318000"/>
          <p14:tracePt t="71974" x="2216150" y="4311650"/>
          <p14:tracePt t="72043" x="2286000" y="4171950"/>
          <p14:tracePt t="72108" x="2368550" y="4025900"/>
          <p14:tracePt t="72176" x="2393950" y="3949700"/>
          <p14:tracePt t="72243" x="2393950" y="3854450"/>
          <p14:tracePt t="72310" x="2393950" y="3816350"/>
          <p14:tracePt t="72377" x="2393950" y="3784600"/>
          <p14:tracePt t="72444" x="2387600" y="3708400"/>
          <p14:tracePt t="72511" x="2387600" y="3702050"/>
          <p14:tracePt t="72578" x="2387600" y="3708400"/>
          <p14:tracePt t="72647" x="2444750" y="3771900"/>
          <p14:tracePt t="72714" x="2578100" y="3879850"/>
          <p14:tracePt t="72784" x="2717800" y="3930650"/>
          <p14:tracePt t="72853" x="2806700" y="3898900"/>
          <p14:tracePt t="72919" x="3067050" y="3752850"/>
          <p14:tracePt t="72990" x="3460750" y="3644900"/>
          <p14:tracePt t="73058" x="3943350" y="3549650"/>
          <p14:tracePt t="73125" x="4114800" y="3505200"/>
          <p14:tracePt t="73192" x="4133850" y="3505200"/>
          <p14:tracePt t="73258" x="4171950" y="3479800"/>
          <p14:tracePt t="73326" x="4241800" y="3460750"/>
          <p14:tracePt t="73392" x="4279900" y="3460750"/>
          <p14:tracePt t="73543" x="4286250" y="3460750"/>
          <p14:tracePt t="73610" x="4349750" y="3473450"/>
          <p14:tracePt t="73678" x="4495800" y="3498850"/>
          <p14:tracePt t="73746" x="4616450" y="3524250"/>
          <p14:tracePt t="73813" x="4756150" y="3556000"/>
          <p14:tracePt t="73881" x="5048250" y="3600450"/>
          <p14:tracePt t="73947" x="5321300" y="3600450"/>
          <p14:tracePt t="74016" x="5695950" y="3581400"/>
          <p14:tracePt t="74082" x="5873750" y="3543300"/>
          <p14:tracePt t="74148" x="5930900" y="3511550"/>
          <p14:tracePt t="74213" x="5943600" y="3505200"/>
          <p14:tracePt t="74351" x="5949950" y="3505200"/>
          <p14:tracePt t="74419" x="6013450" y="3505200"/>
          <p14:tracePt t="74487" x="6178550" y="3543300"/>
          <p14:tracePt t="74556" x="6337300" y="3594100"/>
          <p14:tracePt t="74622" x="6565900" y="3676650"/>
          <p14:tracePt t="74689" x="6762750" y="3765550"/>
          <p14:tracePt t="74756" x="6883400" y="3835400"/>
          <p14:tracePt t="74823" x="7378700" y="3987800"/>
          <p14:tracePt t="74955" x="7829550" y="4013200"/>
          <p14:tracePt t="75026" x="8077200" y="3943350"/>
          <p14:tracePt t="75093" x="8191500" y="3911600"/>
          <p14:tracePt t="75161" x="8356600" y="3860800"/>
          <p14:tracePt t="75231" x="8439150" y="3797300"/>
          <p14:tracePt t="75300" x="8420100" y="3708400"/>
          <p14:tracePt t="75368" x="8369300" y="3670300"/>
          <p14:tracePt t="75434" x="8343900" y="3670300"/>
          <p14:tracePt t="75506" x="8280400" y="3670300"/>
          <p14:tracePt t="75572" x="8223250" y="3708400"/>
          <p14:tracePt t="75639" x="8210550" y="3765550"/>
          <p14:tracePt t="75705" x="8197850" y="3797300"/>
          <p14:tracePt t="75772" x="8197850" y="3873500"/>
          <p14:tracePt t="75839" x="8197850" y="3911600"/>
          <p14:tracePt t="75905" x="8204200" y="3930650"/>
          <p14:tracePt t="75971" x="8229600" y="3962400"/>
          <p14:tracePt t="76039" x="8235950" y="3968750"/>
          <p14:tracePt t="76752" x="8229600" y="3968750"/>
          <p14:tracePt t="76835" x="8223250" y="3968750"/>
          <p14:tracePt t="77072" x="8223250" y="3975100"/>
          <p14:tracePt t="77174" x="7969250" y="4267200"/>
          <p14:tracePt t="77254" x="7404100" y="4527550"/>
          <p14:tracePt t="77402" x="4737100" y="4292600"/>
          <p14:tracePt t="77599" x="2914650" y="4438650"/>
          <p14:tracePt t="77792" x="1555750" y="4603750"/>
          <p14:tracePt t="77989" x="654050" y="4248150"/>
          <p14:tracePt t="77991" x="654050" y="4241800"/>
          <p14:tracePt t="78187" x="381000" y="3873500"/>
          <p14:tracePt t="78315" x="355600" y="3771900"/>
          <p14:tracePt t="78445" x="450850" y="3632200"/>
          <p14:tracePt t="78447" x="450850" y="3625850"/>
          <p14:tracePt t="78762" x="584200" y="3657600"/>
          <p14:tracePt t="78827" x="622300" y="3683000"/>
          <p14:tracePt t="78892" x="641350" y="3708400"/>
          <p14:tracePt t="79040" x="647700" y="3714750"/>
          <p14:tracePt t="79105" x="711200" y="3759200"/>
          <p14:tracePt t="79170" x="749300" y="3797300"/>
          <p14:tracePt t="79235" x="755650" y="3810000"/>
          <p14:tracePt t="79299" x="781050" y="3822700"/>
          <p14:tracePt t="79365" x="806450" y="3886200"/>
          <p14:tracePt t="79430" x="857250" y="4013200"/>
          <p14:tracePt t="79432" x="863600" y="4025900"/>
          <p14:tracePt t="79497" x="927100" y="4178300"/>
          <p14:tracePt t="79582" x="1003300" y="4381500"/>
          <p14:tracePt t="79647" x="1035050" y="4508500"/>
          <p14:tracePt t="79713" x="1066800" y="4660900"/>
          <p14:tracePt t="79781" x="1092200" y="4775200"/>
          <p14:tracePt t="79846" x="1111250" y="4851400"/>
          <p14:tracePt t="79911" x="1162050" y="4921250"/>
          <p14:tracePt t="79979" x="1206500" y="5003800"/>
          <p14:tracePt t="80045" x="1270000" y="5124450"/>
          <p14:tracePt t="80108" x="1282700" y="5130800"/>
          <p14:tracePt t="83919" x="1276350" y="5130800"/>
          <p14:tracePt t="84000" x="1270000" y="5130800"/>
          <p14:tracePt t="84081" x="1263650" y="5130800"/>
          <p14:tracePt t="84528" x="1257300" y="5130800"/>
          <p14:tracePt t="86799" x="1270000" y="5130800"/>
          <p14:tracePt t="86895" x="1333500" y="5124450"/>
          <p14:tracePt t="86976" x="1403350" y="5143500"/>
          <p14:tracePt t="87047" x="1454150" y="5207000"/>
          <p14:tracePt t="87111" x="1314450" y="5549900"/>
          <p14:tracePt t="87176" x="1104900" y="5962650"/>
          <p14:tracePt t="87303" x="1016000" y="6273800"/>
          <p14:tracePt t="87368" x="850900" y="6451600"/>
          <p14:tracePt t="87434" x="488950" y="67691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9252" y="1881050"/>
            <a:ext cx="4728394" cy="3121479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1532709" y="1027611"/>
            <a:ext cx="6461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Auf</a:t>
            </a:r>
            <a:r>
              <a:rPr lang="hr-H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Wiedersehen</a:t>
            </a:r>
            <a:r>
              <a:rPr lang="hr-H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r-HR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Kinder</a:t>
            </a:r>
            <a:r>
              <a:rPr lang="hr-H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hr-H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udiozapi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8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4"/>
    </mc:Choice>
    <mc:Fallback xmlns="">
      <p:transition spd="slow" advTm="8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336" x="749300" y="4851400"/>
          <p14:tracePt t="6487" x="1060450" y="1746250"/>
          <p14:tracePt t="6682" x="1085850" y="19050"/>
          <p14:tracePt t="6883" x="1397000" y="0"/>
          <p14:tracePt t="7075" x="1333500" y="44450"/>
          <p14:tracePt t="7202" x="1282700" y="63500"/>
          <p14:tracePt t="8108" x="1250950" y="4445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2.1|2.1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26.6|23.9|16.8|8.8|6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7.9|3.2|14.8|9.1|3.1|15.9|32.2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ski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131</TotalTime>
  <Words>164</Words>
  <Application>Microsoft Office PowerPoint</Application>
  <PresentationFormat>Široki zaslon</PresentationFormat>
  <Paragraphs>35</Paragraphs>
  <Slides>9</Slides>
  <Notes>0</Notes>
  <HiddenSlides>0</HiddenSlides>
  <MMClips>9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9</vt:i4>
      </vt:variant>
    </vt:vector>
  </HeadingPairs>
  <TitlesOfParts>
    <vt:vector size="14" baseType="lpstr">
      <vt:lpstr>Arial</vt:lpstr>
      <vt:lpstr>Calibri</vt:lpstr>
      <vt:lpstr>Garamond</vt:lpstr>
      <vt:lpstr>Wingdings</vt:lpstr>
      <vt:lpstr>Organski</vt:lpstr>
      <vt:lpstr>Was hast du in der Federmappe?</vt:lpstr>
      <vt:lpstr>PowerPoint prezentacija</vt:lpstr>
      <vt:lpstr>Spiele! Igraj se!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Korisnik</cp:lastModifiedBy>
  <cp:revision>19</cp:revision>
  <dcterms:created xsi:type="dcterms:W3CDTF">2020-12-10T18:01:56Z</dcterms:created>
  <dcterms:modified xsi:type="dcterms:W3CDTF">2021-06-03T19:19:47Z</dcterms:modified>
</cp:coreProperties>
</file>