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  <p:sldId id="267" r:id="rId7"/>
    <p:sldId id="265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6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069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020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188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54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95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2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67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4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86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59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53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CB4A-F21F-44A8-B46A-DD5C25E7C7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81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jpeg"/><Relationship Id="rId7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57" y="4288393"/>
            <a:ext cx="2152650" cy="212407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86" y="4288393"/>
            <a:ext cx="2105025" cy="217170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846" y="3714143"/>
            <a:ext cx="1971675" cy="23145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71" y="964056"/>
            <a:ext cx="1733550" cy="26384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3" y="3153414"/>
            <a:ext cx="2019531" cy="255978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" y="526932"/>
            <a:ext cx="1952625" cy="23431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353" y="4082526"/>
            <a:ext cx="2373915" cy="2377567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036926" y="775177"/>
            <a:ext cx="8304967" cy="92333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KOLIKO IMAM KILOGRAMA?</a:t>
            </a:r>
            <a:endParaRPr lang="hr-HR" sz="5400" b="1" cap="none" spc="0" dirty="0">
              <a:ln w="1905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884" y="1864747"/>
            <a:ext cx="2564423" cy="20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3510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282261" y="312886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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849" y="3316459"/>
            <a:ext cx="1026519" cy="1301129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767021" y="611188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=?</a:t>
            </a:r>
            <a:endParaRPr lang="hr-HR" sz="4000" dirty="0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38" y="3461860"/>
            <a:ext cx="1315167" cy="154389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519" y="3461860"/>
            <a:ext cx="1315167" cy="1543892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187" y="3474268"/>
            <a:ext cx="1315167" cy="1543892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84" y="2445888"/>
            <a:ext cx="762790" cy="1160950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426" y="2443984"/>
            <a:ext cx="762790" cy="116095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692" y="2445888"/>
            <a:ext cx="2105025" cy="21717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71" y="384498"/>
            <a:ext cx="1382641" cy="1426435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16" y="2035140"/>
            <a:ext cx="933362" cy="1496598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836" y="2341296"/>
            <a:ext cx="712039" cy="1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282261" y="312886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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767021" y="611188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=?</a:t>
            </a:r>
            <a:endParaRPr lang="hr-HR" sz="40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692" y="2445888"/>
            <a:ext cx="2105025" cy="2171700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60" y="434112"/>
            <a:ext cx="1076324" cy="106203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234" y="3114676"/>
            <a:ext cx="1496543" cy="1476678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995" y="3114676"/>
            <a:ext cx="1496543" cy="147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Soucie, T. (2012.) Životinjska vaganja, Matka 80, HMD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175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18" y="120564"/>
            <a:ext cx="7810500" cy="62484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65" y="3643532"/>
            <a:ext cx="521284" cy="831948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291" y="2978882"/>
            <a:ext cx="933362" cy="1496598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530" y="3390313"/>
            <a:ext cx="712039" cy="1141437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80" y="3390312"/>
            <a:ext cx="712039" cy="1141437"/>
          </a:xfrm>
          <a:prstGeom prst="rect">
            <a:avLst/>
          </a:prstGeom>
        </p:spPr>
      </p:pic>
      <p:sp>
        <p:nvSpPr>
          <p:cNvPr id="14" name="TekstniOkvir 13"/>
          <p:cNvSpPr txBox="1"/>
          <p:nvPr/>
        </p:nvSpPr>
        <p:spPr>
          <a:xfrm>
            <a:off x="385763" y="257175"/>
            <a:ext cx="11387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Vaga je u ravnoteži                  kad je isti broj kilograma</a:t>
            </a:r>
          </a:p>
          <a:p>
            <a:r>
              <a:rPr lang="hr-HR" sz="4000" dirty="0"/>
              <a:t> </a:t>
            </a:r>
            <a:r>
              <a:rPr lang="hr-HR" sz="4000" dirty="0" smtClean="0"/>
              <a:t>         lijevo                    i                           desno.</a:t>
            </a:r>
            <a:endParaRPr lang="hr-HR" sz="4000" dirty="0"/>
          </a:p>
        </p:txBody>
      </p:sp>
      <p:sp>
        <p:nvSpPr>
          <p:cNvPr id="15" name="Strelica udesno 14"/>
          <p:cNvSpPr/>
          <p:nvPr/>
        </p:nvSpPr>
        <p:spPr>
          <a:xfrm rot="3376156">
            <a:off x="1945202" y="1700757"/>
            <a:ext cx="881393" cy="537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 udesno 15"/>
          <p:cNvSpPr/>
          <p:nvPr/>
        </p:nvSpPr>
        <p:spPr>
          <a:xfrm rot="7681084">
            <a:off x="8081974" y="1697734"/>
            <a:ext cx="881393" cy="537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7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93" y="2155889"/>
            <a:ext cx="1614962" cy="2589509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641" y="3305908"/>
            <a:ext cx="901959" cy="143949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089" y="2770411"/>
            <a:ext cx="1232015" cy="1974987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857250" y="990600"/>
            <a:ext cx="1015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Na raspolaganju imaš samo utege od 1 kg, 2 kg i 5 </a:t>
            </a:r>
            <a:r>
              <a:rPr lang="hr-HR" sz="3600" dirty="0" smtClean="0"/>
              <a:t>kg.</a:t>
            </a:r>
          </a:p>
          <a:p>
            <a:r>
              <a:rPr lang="hr-HR" sz="3600" dirty="0" smtClean="0"/>
              <a:t>Ima više utega </a:t>
            </a:r>
            <a:r>
              <a:rPr lang="hr-HR" sz="3600" smtClean="0"/>
              <a:t>iste mase.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41065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/>
              <a:t>Uputa:</a:t>
            </a:r>
            <a:endParaRPr lang="hr-HR" b="1" i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4605338" cy="4032250"/>
          </a:xfrm>
        </p:spPr>
        <p:txBody>
          <a:bodyPr/>
          <a:lstStyle/>
          <a:p>
            <a:r>
              <a:rPr lang="hr-HR" dirty="0" smtClean="0"/>
              <a:t>Dobro promotri vagu u svakom </a:t>
            </a:r>
            <a:r>
              <a:rPr lang="hr-HR" dirty="0" smtClean="0"/>
              <a:t>zadatku i </a:t>
            </a:r>
            <a:r>
              <a:rPr lang="hr-HR" dirty="0" smtClean="0">
                <a:solidFill>
                  <a:srgbClr val="0000FF"/>
                </a:solidFill>
              </a:rPr>
              <a:t>odredi koliko kilograma ima pojedina životinja</a:t>
            </a:r>
            <a:r>
              <a:rPr lang="hr-HR" dirty="0" smtClean="0"/>
              <a:t>. </a:t>
            </a:r>
            <a:r>
              <a:rPr lang="hr-HR" dirty="0" smtClean="0">
                <a:solidFill>
                  <a:srgbClr val="C00000"/>
                </a:solidFill>
              </a:rPr>
              <a:t>Kilograme zapiši u bilježnicu jer će ti masa te životinje trebati u sljedećem zadatku</a:t>
            </a:r>
            <a:r>
              <a:rPr lang="hr-HR" dirty="0" smtClean="0"/>
              <a:t>.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Zabavi se! 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4" name="AutoShape 2" descr="Slikovni rezultat za notebook clipart"/>
          <p:cNvSpPr>
            <a:spLocks noChangeAspect="1" noChangeArrowheads="1"/>
          </p:cNvSpPr>
          <p:nvPr/>
        </p:nvSpPr>
        <p:spPr bwMode="auto">
          <a:xfrm>
            <a:off x="6242050" y="27416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8" name="Picture 4" descr="Slikovni rezultat za noteboo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050" y="912812"/>
            <a:ext cx="41148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79718"/>
            <a:ext cx="7810500" cy="62484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94" y="3516922"/>
            <a:ext cx="1182278" cy="1184097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16" y="3516921"/>
            <a:ext cx="1182278" cy="1184097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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11" y="515814"/>
            <a:ext cx="1182278" cy="1184097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=?</a:t>
            </a:r>
            <a:endParaRPr lang="hr-HR" sz="4000" dirty="0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968" y="3035151"/>
            <a:ext cx="933362" cy="1496598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087" y="3692995"/>
            <a:ext cx="521284" cy="831948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371" y="3390312"/>
            <a:ext cx="712039" cy="1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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25" y="3269208"/>
            <a:ext cx="1026519" cy="1301129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882" y="3314458"/>
            <a:ext cx="1026519" cy="130112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63" y="192259"/>
            <a:ext cx="1026519" cy="1301129"/>
          </a:xfrm>
          <a:prstGeom prst="rect">
            <a:avLst/>
          </a:prstGeom>
        </p:spPr>
      </p:pic>
      <p:sp>
        <p:nvSpPr>
          <p:cNvPr id="16" name="TekstniOkvir 15"/>
          <p:cNvSpPr txBox="1"/>
          <p:nvPr/>
        </p:nvSpPr>
        <p:spPr>
          <a:xfrm>
            <a:off x="2979582" y="393233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=?</a:t>
            </a:r>
            <a:endParaRPr lang="hr-HR" sz="4000" dirty="0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83" y="2522967"/>
            <a:ext cx="521284" cy="831948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368" y="3073739"/>
            <a:ext cx="933362" cy="14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9" y="3546043"/>
            <a:ext cx="938212" cy="112585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94" y="3516922"/>
            <a:ext cx="1182278" cy="1184097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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721" y="2215793"/>
            <a:ext cx="1026519" cy="130112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79" y="2033894"/>
            <a:ext cx="1182278" cy="118409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52" y="3354690"/>
            <a:ext cx="1182278" cy="118409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739" y="3296173"/>
            <a:ext cx="1026519" cy="130112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3" y="2107519"/>
            <a:ext cx="1026519" cy="1301129"/>
          </a:xfrm>
          <a:prstGeom prst="rect">
            <a:avLst/>
          </a:prstGeom>
        </p:spPr>
      </p:pic>
      <p:sp>
        <p:nvSpPr>
          <p:cNvPr id="19" name="TekstniOkvir 18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=?</a:t>
            </a:r>
            <a:endParaRPr lang="hr-HR" sz="4000" dirty="0"/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644" y="452518"/>
            <a:ext cx="938212" cy="112585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98" y="3455865"/>
            <a:ext cx="712039" cy="1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9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9" y="3546043"/>
            <a:ext cx="938212" cy="1125854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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890" y="2224551"/>
            <a:ext cx="1182278" cy="118409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52" y="3354690"/>
            <a:ext cx="1182278" cy="118409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739" y="3296173"/>
            <a:ext cx="1026519" cy="130112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3" y="2107519"/>
            <a:ext cx="1026519" cy="1301129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054" y="2771335"/>
            <a:ext cx="1618997" cy="190056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79" y="3354688"/>
            <a:ext cx="1182278" cy="1184097"/>
          </a:xfrm>
          <a:prstGeom prst="rect">
            <a:avLst/>
          </a:prstGeom>
        </p:spPr>
      </p:pic>
      <p:sp>
        <p:nvSpPr>
          <p:cNvPr id="20" name="TekstniOkvir 19"/>
          <p:cNvSpPr txBox="1"/>
          <p:nvPr/>
        </p:nvSpPr>
        <p:spPr>
          <a:xfrm>
            <a:off x="3304880" y="663770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=?</a:t>
            </a:r>
            <a:endParaRPr lang="hr-HR" sz="4000" dirty="0"/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883" y="276945"/>
            <a:ext cx="1618997" cy="1900562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57" y="1953547"/>
            <a:ext cx="933362" cy="14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36" y="3521148"/>
            <a:ext cx="938212" cy="1125854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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271" y="1734009"/>
            <a:ext cx="1026519" cy="1301129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33" y="3035138"/>
            <a:ext cx="1618997" cy="1900562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37" y="3035138"/>
            <a:ext cx="1618997" cy="190056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08" y="1804099"/>
            <a:ext cx="762790" cy="116095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540" y="3521148"/>
            <a:ext cx="938212" cy="112585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285" y="3521148"/>
            <a:ext cx="938212" cy="1125854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412" y="2472211"/>
            <a:ext cx="938212" cy="1125854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638" y="369229"/>
            <a:ext cx="762790" cy="116095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=?</a:t>
            </a:r>
            <a:endParaRPr lang="hr-HR" sz="4000" dirty="0"/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498" y="2203190"/>
            <a:ext cx="521284" cy="83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1677F32F6E744795F91BACD7D6EFA7" ma:contentTypeVersion="30" ma:contentTypeDescription="Create a new document." ma:contentTypeScope="" ma:versionID="fdedbd1f24d4d484cd321473587b0aee">
  <xsd:schema xmlns:xsd="http://www.w3.org/2001/XMLSchema" xmlns:xs="http://www.w3.org/2001/XMLSchema" xmlns:p="http://schemas.microsoft.com/office/2006/metadata/properties" xmlns:ns3="c01e1758-d376-4e70-b293-7fb3390be62d" xmlns:ns4="8de3e7cc-3d77-4eb6-b3fd-0fe28aadbc09" targetNamespace="http://schemas.microsoft.com/office/2006/metadata/properties" ma:root="true" ma:fieldsID="75b24c952a6debf31c91bb2b87def31a" ns3:_="" ns4:_="">
    <xsd:import namespace="c01e1758-d376-4e70-b293-7fb3390be62d"/>
    <xsd:import namespace="8de3e7cc-3d77-4eb6-b3fd-0fe28aadb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TeamsChannelId" minOccurs="0"/>
                <xsd:element ref="ns3:IsNotebookLocked" minOccurs="0"/>
                <xsd:element ref="ns3:MediaServiceOCR" minOccurs="0"/>
                <xsd:element ref="ns3:Math_Settings" minOccurs="0"/>
                <xsd:element ref="ns3:MediaServiceGenerationTime" minOccurs="0"/>
                <xsd:element ref="ns3:MediaServiceEventHashCode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e1758-d376-4e70-b293-7fb3390be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3e7cc-3d77-4eb6-b3fd-0fe28aadb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c01e1758-d376-4e70-b293-7fb3390be62d">
      <UserInfo>
        <DisplayName/>
        <AccountId xsi:nil="true"/>
        <AccountType/>
      </UserInfo>
    </Student_Groups>
    <Self_Registration_Enabled xmlns="c01e1758-d376-4e70-b293-7fb3390be62d" xsi:nil="true"/>
    <TeamsChannelId xmlns="c01e1758-d376-4e70-b293-7fb3390be62d" xsi:nil="true"/>
    <CultureName xmlns="c01e1758-d376-4e70-b293-7fb3390be62d" xsi:nil="true"/>
    <Has_Teacher_Only_SectionGroup xmlns="c01e1758-d376-4e70-b293-7fb3390be62d" xsi:nil="true"/>
    <Is_Collaboration_Space_Locked xmlns="c01e1758-d376-4e70-b293-7fb3390be62d" xsi:nil="true"/>
    <Invited_Teachers xmlns="c01e1758-d376-4e70-b293-7fb3390be62d" xsi:nil="true"/>
    <Invited_Students xmlns="c01e1758-d376-4e70-b293-7fb3390be62d" xsi:nil="true"/>
    <FolderType xmlns="c01e1758-d376-4e70-b293-7fb3390be62d" xsi:nil="true"/>
    <Owner xmlns="c01e1758-d376-4e70-b293-7fb3390be62d">
      <UserInfo>
        <DisplayName/>
        <AccountId xsi:nil="true"/>
        <AccountType/>
      </UserInfo>
    </Owner>
    <Teachers xmlns="c01e1758-d376-4e70-b293-7fb3390be62d">
      <UserInfo>
        <DisplayName/>
        <AccountId xsi:nil="true"/>
        <AccountType/>
      </UserInfo>
    </Teachers>
    <Distribution_Groups xmlns="c01e1758-d376-4e70-b293-7fb3390be62d" xsi:nil="true"/>
    <DefaultSectionNames xmlns="c01e1758-d376-4e70-b293-7fb3390be62d" xsi:nil="true"/>
    <AppVersion xmlns="c01e1758-d376-4e70-b293-7fb3390be62d" xsi:nil="true"/>
    <NotebookType xmlns="c01e1758-d376-4e70-b293-7fb3390be62d" xsi:nil="true"/>
    <Math_Settings xmlns="c01e1758-d376-4e70-b293-7fb3390be62d" xsi:nil="true"/>
    <IsNotebookLocked xmlns="c01e1758-d376-4e70-b293-7fb3390be62d" xsi:nil="true"/>
    <LMS_Mappings xmlns="c01e1758-d376-4e70-b293-7fb3390be62d" xsi:nil="true"/>
    <Students xmlns="c01e1758-d376-4e70-b293-7fb3390be62d">
      <UserInfo>
        <DisplayName/>
        <AccountId xsi:nil="true"/>
        <AccountType/>
      </UserInfo>
    </Students>
    <Templates xmlns="c01e1758-d376-4e70-b293-7fb3390be62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A48199-515A-4577-91AD-36AEFA7B0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e1758-d376-4e70-b293-7fb3390be62d"/>
    <ds:schemaRef ds:uri="8de3e7cc-3d77-4eb6-b3fd-0fe28aadb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8C9FE1-23A2-4FAF-A7EC-6F880D1CD9F1}">
  <ds:schemaRefs>
    <ds:schemaRef ds:uri="c01e1758-d376-4e70-b293-7fb3390be62d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de3e7cc-3d77-4eb6-b3fd-0fe28aadbc09"/>
  </ds:schemaRefs>
</ds:datastoreItem>
</file>

<file path=customXml/itemProps3.xml><?xml version="1.0" encoding="utf-8"?>
<ds:datastoreItem xmlns:ds="http://schemas.openxmlformats.org/officeDocument/2006/customXml" ds:itemID="{21218B4E-3004-46F3-A79F-45E562BB24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103</Words>
  <Application>Microsoft Office PowerPoint</Application>
  <PresentationFormat>Široki zaslon</PresentationFormat>
  <Paragraphs>24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sustava Office</vt:lpstr>
      <vt:lpstr>PowerPoint prezentacija</vt:lpstr>
      <vt:lpstr>PowerPoint prezentacija</vt:lpstr>
      <vt:lpstr>PowerPoint prezentacija</vt:lpstr>
      <vt:lpstr>Uputa: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Ines</dc:creator>
  <cp:lastModifiedBy>Ines</cp:lastModifiedBy>
  <cp:revision>13</cp:revision>
  <dcterms:created xsi:type="dcterms:W3CDTF">2020-03-22T12:48:46Z</dcterms:created>
  <dcterms:modified xsi:type="dcterms:W3CDTF">2020-03-23T10:45:02Z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0x0101006D1677F32F6E744795F91BACD7D6EFA7</vt:lpwstr>
  </property>
</Properties>
</file>