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3" r:id="rId5"/>
    <p:sldId id="264" r:id="rId6"/>
    <p:sldId id="267" r:id="rId7"/>
    <p:sldId id="265" r:id="rId8"/>
    <p:sldId id="256" r:id="rId9"/>
    <p:sldId id="257" r:id="rId10"/>
    <p:sldId id="258" r:id="rId11"/>
    <p:sldId id="259" r:id="rId12"/>
    <p:sldId id="260" r:id="rId13"/>
    <p:sldId id="261" r:id="rId14"/>
    <p:sldId id="262" r:id="rId15"/>
    <p:sldId id="266" r:id="rId1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3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CB4A-F21F-44A8-B46A-DD5C25E7C747}" type="datetimeFigureOut">
              <a:rPr lang="hr-HR" smtClean="0"/>
              <a:t>23.3.2020.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B686-1F3A-454D-9E1F-CB2847FC91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60696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CB4A-F21F-44A8-B46A-DD5C25E7C747}" type="datetimeFigureOut">
              <a:rPr lang="hr-HR" smtClean="0"/>
              <a:t>23.3.2020.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B686-1F3A-454D-9E1F-CB2847FC91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50206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CB4A-F21F-44A8-B46A-DD5C25E7C747}" type="datetimeFigureOut">
              <a:rPr lang="hr-HR" smtClean="0"/>
              <a:t>23.3.2020.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B686-1F3A-454D-9E1F-CB2847FC91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01888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CB4A-F21F-44A8-B46A-DD5C25E7C747}" type="datetimeFigureOut">
              <a:rPr lang="hr-HR" smtClean="0"/>
              <a:t>23.3.2020.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B686-1F3A-454D-9E1F-CB2847FC91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11541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CB4A-F21F-44A8-B46A-DD5C25E7C747}" type="datetimeFigureOut">
              <a:rPr lang="hr-HR" smtClean="0"/>
              <a:t>23.3.2020.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B686-1F3A-454D-9E1F-CB2847FC91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6954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CB4A-F21F-44A8-B46A-DD5C25E7C747}" type="datetimeFigureOut">
              <a:rPr lang="hr-HR" smtClean="0"/>
              <a:t>23.3.2020.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B686-1F3A-454D-9E1F-CB2847FC91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3925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CB4A-F21F-44A8-B46A-DD5C25E7C747}" type="datetimeFigureOut">
              <a:rPr lang="hr-HR" smtClean="0"/>
              <a:t>23.3.2020.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B686-1F3A-454D-9E1F-CB2847FC91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92675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CB4A-F21F-44A8-B46A-DD5C25E7C747}" type="datetimeFigureOut">
              <a:rPr lang="hr-HR" smtClean="0"/>
              <a:t>23.3.2020.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B686-1F3A-454D-9E1F-CB2847FC91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69487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CB4A-F21F-44A8-B46A-DD5C25E7C747}" type="datetimeFigureOut">
              <a:rPr lang="hr-HR" smtClean="0"/>
              <a:t>23.3.2020.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B686-1F3A-454D-9E1F-CB2847FC91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57868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CB4A-F21F-44A8-B46A-DD5C25E7C747}" type="datetimeFigureOut">
              <a:rPr lang="hr-HR" smtClean="0"/>
              <a:t>23.3.2020.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B686-1F3A-454D-9E1F-CB2847FC91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16597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CB4A-F21F-44A8-B46A-DD5C25E7C747}" type="datetimeFigureOut">
              <a:rPr lang="hr-HR" smtClean="0"/>
              <a:t>23.3.2020.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B686-1F3A-454D-9E1F-CB2847FC91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48538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8CB4A-F21F-44A8-B46A-DD5C25E7C747}" type="datetimeFigureOut">
              <a:rPr lang="hr-HR" smtClean="0"/>
              <a:t>23.3.2020.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3B686-1F3A-454D-9E1F-CB2847FC91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11813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5.jpeg"/><Relationship Id="rId7" Type="http://schemas.openxmlformats.org/officeDocument/2006/relationships/image" Target="../media/image11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0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5.jpe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1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g"/><Relationship Id="rId5" Type="http://schemas.openxmlformats.org/officeDocument/2006/relationships/image" Target="../media/image15.jpe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2657" y="4288393"/>
            <a:ext cx="2152650" cy="2124075"/>
          </a:xfrm>
          <a:prstGeom prst="rect">
            <a:avLst/>
          </a:prstGeom>
        </p:spPr>
      </p:pic>
      <p:pic>
        <p:nvPicPr>
          <p:cNvPr id="3" name="Slika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5586" y="4288393"/>
            <a:ext cx="2105025" cy="2171700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1846" y="3714143"/>
            <a:ext cx="1971675" cy="2314575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9971" y="964056"/>
            <a:ext cx="1733550" cy="2638425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43" y="3153414"/>
            <a:ext cx="2019531" cy="2559788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23" y="526932"/>
            <a:ext cx="1952625" cy="2343150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353" y="4082526"/>
            <a:ext cx="2373915" cy="2377567"/>
          </a:xfrm>
          <a:prstGeom prst="rect">
            <a:avLst/>
          </a:prstGeom>
        </p:spPr>
      </p:pic>
      <p:sp>
        <p:nvSpPr>
          <p:cNvPr id="10" name="Pravokutnik 9"/>
          <p:cNvSpPr/>
          <p:nvPr/>
        </p:nvSpPr>
        <p:spPr>
          <a:xfrm>
            <a:off x="2036926" y="775177"/>
            <a:ext cx="8304967" cy="923330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0" dirty="0" smtClean="0">
                <a:ln w="1905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KOLIKO IMAM KILOGRAMA?</a:t>
            </a:r>
            <a:endParaRPr lang="hr-HR" sz="5400" b="1" cap="none" spc="0" dirty="0">
              <a:ln w="1905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884" y="1864747"/>
            <a:ext cx="2564423" cy="2051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48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0" y="135109"/>
            <a:ext cx="7810500" cy="6248400"/>
          </a:xfrm>
          <a:prstGeom prst="rect">
            <a:avLst/>
          </a:prstGeom>
        </p:spPr>
      </p:pic>
      <p:sp>
        <p:nvSpPr>
          <p:cNvPr id="13" name="TekstniOkvir 12"/>
          <p:cNvSpPr txBox="1"/>
          <p:nvPr/>
        </p:nvSpPr>
        <p:spPr>
          <a:xfrm>
            <a:off x="282261" y="312886"/>
            <a:ext cx="10269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600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</a:t>
            </a:r>
            <a:endParaRPr lang="hr-HR" sz="96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8" name="Slika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4849" y="3316459"/>
            <a:ext cx="1026519" cy="1301129"/>
          </a:xfrm>
          <a:prstGeom prst="rect">
            <a:avLst/>
          </a:prstGeom>
        </p:spPr>
      </p:pic>
      <p:sp>
        <p:nvSpPr>
          <p:cNvPr id="8" name="TekstniOkvir 7"/>
          <p:cNvSpPr txBox="1"/>
          <p:nvPr/>
        </p:nvSpPr>
        <p:spPr>
          <a:xfrm>
            <a:off x="2767021" y="611188"/>
            <a:ext cx="16127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 smtClean="0"/>
              <a:t>=?</a:t>
            </a:r>
            <a:endParaRPr lang="hr-HR" sz="4000" dirty="0"/>
          </a:p>
        </p:txBody>
      </p:sp>
      <p:pic>
        <p:nvPicPr>
          <p:cNvPr id="17" name="Slika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038" y="3461860"/>
            <a:ext cx="1315167" cy="1543892"/>
          </a:xfrm>
          <a:prstGeom prst="rect">
            <a:avLst/>
          </a:prstGeom>
        </p:spPr>
      </p:pic>
      <p:pic>
        <p:nvPicPr>
          <p:cNvPr id="19" name="Slika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519" y="3461860"/>
            <a:ext cx="1315167" cy="1543892"/>
          </a:xfrm>
          <a:prstGeom prst="rect">
            <a:avLst/>
          </a:prstGeom>
        </p:spPr>
      </p:pic>
      <p:pic>
        <p:nvPicPr>
          <p:cNvPr id="24" name="Slika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3187" y="3474268"/>
            <a:ext cx="1315167" cy="1543892"/>
          </a:xfrm>
          <a:prstGeom prst="rect">
            <a:avLst/>
          </a:prstGeom>
        </p:spPr>
      </p:pic>
      <p:pic>
        <p:nvPicPr>
          <p:cNvPr id="25" name="Slika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9884" y="2445888"/>
            <a:ext cx="762790" cy="1160950"/>
          </a:xfrm>
          <a:prstGeom prst="rect">
            <a:avLst/>
          </a:prstGeom>
        </p:spPr>
      </p:pic>
      <p:pic>
        <p:nvPicPr>
          <p:cNvPr id="26" name="Slika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0426" y="2443984"/>
            <a:ext cx="762790" cy="1160950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3692" y="2445888"/>
            <a:ext cx="2105025" cy="2171700"/>
          </a:xfrm>
          <a:prstGeom prst="rect">
            <a:avLst/>
          </a:prstGeom>
        </p:spPr>
      </p:pic>
      <p:pic>
        <p:nvPicPr>
          <p:cNvPr id="27" name="Slika 2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2371" y="384498"/>
            <a:ext cx="1382641" cy="1426435"/>
          </a:xfrm>
          <a:prstGeom prst="rect">
            <a:avLst/>
          </a:prstGeom>
        </p:spPr>
      </p:pic>
      <p:pic>
        <p:nvPicPr>
          <p:cNvPr id="28" name="Slika 2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3816" y="2035140"/>
            <a:ext cx="933362" cy="1496598"/>
          </a:xfrm>
          <a:prstGeom prst="rect">
            <a:avLst/>
          </a:prstGeom>
        </p:spPr>
      </p:pic>
      <p:pic>
        <p:nvPicPr>
          <p:cNvPr id="29" name="Slika 2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7836" y="2341296"/>
            <a:ext cx="712039" cy="114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93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0" y="192259"/>
            <a:ext cx="7810500" cy="6248400"/>
          </a:xfrm>
          <a:prstGeom prst="rect">
            <a:avLst/>
          </a:prstGeom>
        </p:spPr>
      </p:pic>
      <p:sp>
        <p:nvSpPr>
          <p:cNvPr id="13" name="TekstniOkvir 12"/>
          <p:cNvSpPr txBox="1"/>
          <p:nvPr/>
        </p:nvSpPr>
        <p:spPr>
          <a:xfrm>
            <a:off x="282261" y="312886"/>
            <a:ext cx="10269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600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</a:t>
            </a:r>
            <a:endParaRPr lang="hr-HR" sz="9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ekstniOkvir 7"/>
          <p:cNvSpPr txBox="1"/>
          <p:nvPr/>
        </p:nvSpPr>
        <p:spPr>
          <a:xfrm>
            <a:off x="2767021" y="611188"/>
            <a:ext cx="16127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 smtClean="0"/>
              <a:t>=?</a:t>
            </a:r>
            <a:endParaRPr lang="hr-HR" sz="4000" dirty="0"/>
          </a:p>
        </p:txBody>
      </p:sp>
      <p:pic>
        <p:nvPicPr>
          <p:cNvPr id="10" name="Slika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3692" y="2445888"/>
            <a:ext cx="2105025" cy="2171700"/>
          </a:xfrm>
          <a:prstGeom prst="rect">
            <a:avLst/>
          </a:prstGeom>
        </p:spPr>
      </p:pic>
      <p:pic>
        <p:nvPicPr>
          <p:cNvPr id="2" name="Slika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6260" y="434112"/>
            <a:ext cx="1076324" cy="1062037"/>
          </a:xfrm>
          <a:prstGeom prst="rect">
            <a:avLst/>
          </a:prstGeom>
        </p:spPr>
      </p:pic>
      <p:pic>
        <p:nvPicPr>
          <p:cNvPr id="16" name="Slika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1234" y="3114676"/>
            <a:ext cx="1496543" cy="1476678"/>
          </a:xfrm>
          <a:prstGeom prst="rect">
            <a:avLst/>
          </a:prstGeom>
        </p:spPr>
      </p:pic>
      <p:pic>
        <p:nvPicPr>
          <p:cNvPr id="20" name="Slika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3995" y="3114676"/>
            <a:ext cx="1496543" cy="1476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6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Literatura: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Soucie, T. (2012.) Životinjska vaganja, Matka 80, HMD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31755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lika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7418" y="120564"/>
            <a:ext cx="7810500" cy="6248400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1165" y="3643532"/>
            <a:ext cx="521284" cy="831948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9291" y="2978882"/>
            <a:ext cx="933362" cy="1496598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7530" y="3390313"/>
            <a:ext cx="712039" cy="1141437"/>
          </a:xfrm>
          <a:prstGeom prst="rect">
            <a:avLst/>
          </a:prstGeom>
        </p:spPr>
      </p:pic>
      <p:pic>
        <p:nvPicPr>
          <p:cNvPr id="13" name="Slika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9880" y="3390312"/>
            <a:ext cx="712039" cy="1141437"/>
          </a:xfrm>
          <a:prstGeom prst="rect">
            <a:avLst/>
          </a:prstGeom>
        </p:spPr>
      </p:pic>
      <p:sp>
        <p:nvSpPr>
          <p:cNvPr id="14" name="TekstniOkvir 13"/>
          <p:cNvSpPr txBox="1"/>
          <p:nvPr/>
        </p:nvSpPr>
        <p:spPr>
          <a:xfrm>
            <a:off x="385763" y="257175"/>
            <a:ext cx="113871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 smtClean="0"/>
              <a:t>Vaga je u ravnoteži                  kad je isti broj kilograma</a:t>
            </a:r>
          </a:p>
          <a:p>
            <a:r>
              <a:rPr lang="hr-HR" sz="4000" dirty="0"/>
              <a:t> </a:t>
            </a:r>
            <a:r>
              <a:rPr lang="hr-HR" sz="4000" dirty="0" smtClean="0"/>
              <a:t>         lijevo                    i                           desno.</a:t>
            </a:r>
            <a:endParaRPr lang="hr-HR" sz="4000" dirty="0"/>
          </a:p>
        </p:txBody>
      </p:sp>
      <p:sp>
        <p:nvSpPr>
          <p:cNvPr id="15" name="Strelica udesno 14"/>
          <p:cNvSpPr/>
          <p:nvPr/>
        </p:nvSpPr>
        <p:spPr>
          <a:xfrm rot="3376156">
            <a:off x="1945202" y="1700757"/>
            <a:ext cx="881393" cy="5377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6" name="Strelica udesno 15"/>
          <p:cNvSpPr/>
          <p:nvPr/>
        </p:nvSpPr>
        <p:spPr>
          <a:xfrm rot="7681084">
            <a:off x="8081974" y="1697734"/>
            <a:ext cx="881393" cy="5377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7171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2593" y="2155889"/>
            <a:ext cx="1614962" cy="2589509"/>
          </a:xfrm>
          <a:prstGeom prst="rect">
            <a:avLst/>
          </a:prstGeom>
        </p:spPr>
      </p:pic>
      <p:pic>
        <p:nvPicPr>
          <p:cNvPr id="3" name="Slika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641" y="3305908"/>
            <a:ext cx="901959" cy="1439490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8089" y="2770411"/>
            <a:ext cx="1232015" cy="1974987"/>
          </a:xfrm>
          <a:prstGeom prst="rect">
            <a:avLst/>
          </a:prstGeom>
        </p:spPr>
      </p:pic>
      <p:sp>
        <p:nvSpPr>
          <p:cNvPr id="5" name="TekstniOkvir 4"/>
          <p:cNvSpPr txBox="1"/>
          <p:nvPr/>
        </p:nvSpPr>
        <p:spPr>
          <a:xfrm>
            <a:off x="857250" y="990600"/>
            <a:ext cx="101536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/>
              <a:t>Na raspolaganju imaš samo utege od 1 kg, 2 kg i 5 </a:t>
            </a:r>
            <a:r>
              <a:rPr lang="hr-HR" sz="3600" dirty="0" smtClean="0"/>
              <a:t>kg.</a:t>
            </a:r>
          </a:p>
          <a:p>
            <a:r>
              <a:rPr lang="hr-HR" sz="3600" dirty="0" smtClean="0"/>
              <a:t>Ima više utega </a:t>
            </a:r>
            <a:r>
              <a:rPr lang="hr-HR" sz="3600" smtClean="0"/>
              <a:t>iste mase.</a:t>
            </a:r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410658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i="1" u="sng" dirty="0" smtClean="0"/>
              <a:t>Uputa:</a:t>
            </a:r>
            <a:endParaRPr lang="hr-HR" b="1" i="1" u="sng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825625"/>
            <a:ext cx="4605338" cy="4032250"/>
          </a:xfrm>
        </p:spPr>
        <p:txBody>
          <a:bodyPr/>
          <a:lstStyle/>
          <a:p>
            <a:r>
              <a:rPr lang="hr-HR" dirty="0" smtClean="0"/>
              <a:t>Dobro promotri vagu u svakom </a:t>
            </a:r>
            <a:r>
              <a:rPr lang="hr-HR" dirty="0" smtClean="0"/>
              <a:t>zadatku i </a:t>
            </a:r>
            <a:r>
              <a:rPr lang="hr-HR" dirty="0" smtClean="0">
                <a:solidFill>
                  <a:srgbClr val="0000FF"/>
                </a:solidFill>
              </a:rPr>
              <a:t>odredi koliko kilograma ima pojedina životinja</a:t>
            </a:r>
            <a:r>
              <a:rPr lang="hr-HR" dirty="0" smtClean="0"/>
              <a:t>. </a:t>
            </a:r>
            <a:r>
              <a:rPr lang="hr-HR" dirty="0" smtClean="0">
                <a:solidFill>
                  <a:srgbClr val="C00000"/>
                </a:solidFill>
              </a:rPr>
              <a:t>Kilograme zapiši u bilježnicu jer će ti masa te životinje trebati u sljedećem zadatku</a:t>
            </a:r>
            <a:r>
              <a:rPr lang="hr-HR" dirty="0" smtClean="0"/>
              <a:t>.</a:t>
            </a:r>
          </a:p>
          <a:p>
            <a:r>
              <a:rPr lang="hr-HR" dirty="0" smtClean="0">
                <a:solidFill>
                  <a:srgbClr val="00B050"/>
                </a:solidFill>
              </a:rPr>
              <a:t>Zabavi se! </a:t>
            </a:r>
            <a:endParaRPr lang="hr-HR" dirty="0">
              <a:solidFill>
                <a:srgbClr val="00B050"/>
              </a:solidFill>
            </a:endParaRPr>
          </a:p>
        </p:txBody>
      </p:sp>
      <p:sp>
        <p:nvSpPr>
          <p:cNvPr id="4" name="AutoShape 2" descr="Slikovni rezultat za notebook clipart"/>
          <p:cNvSpPr>
            <a:spLocks noChangeAspect="1" noChangeArrowheads="1"/>
          </p:cNvSpPr>
          <p:nvPr/>
        </p:nvSpPr>
        <p:spPr bwMode="auto">
          <a:xfrm>
            <a:off x="6242050" y="274161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1028" name="Picture 4" descr="Slikovni rezultat za notebook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2050" y="912812"/>
            <a:ext cx="4114800" cy="411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750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0" y="79718"/>
            <a:ext cx="7810500" cy="6248400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8794" y="3516922"/>
            <a:ext cx="1182278" cy="1184097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516" y="3516921"/>
            <a:ext cx="1182278" cy="1184097"/>
          </a:xfrm>
          <a:prstGeom prst="rect">
            <a:avLst/>
          </a:prstGeom>
        </p:spPr>
      </p:pic>
      <p:sp>
        <p:nvSpPr>
          <p:cNvPr id="13" name="TekstniOkvir 12"/>
          <p:cNvSpPr txBox="1"/>
          <p:nvPr/>
        </p:nvSpPr>
        <p:spPr>
          <a:xfrm>
            <a:off x="604911" y="464234"/>
            <a:ext cx="10269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600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</a:t>
            </a:r>
            <a:endParaRPr lang="hr-HR" sz="96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4" name="Slika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9611" y="515814"/>
            <a:ext cx="1182278" cy="1184097"/>
          </a:xfrm>
          <a:prstGeom prst="rect">
            <a:avLst/>
          </a:prstGeom>
        </p:spPr>
      </p:pic>
      <p:sp>
        <p:nvSpPr>
          <p:cNvPr id="15" name="TekstniOkvir 14"/>
          <p:cNvSpPr txBox="1"/>
          <p:nvPr/>
        </p:nvSpPr>
        <p:spPr>
          <a:xfrm>
            <a:off x="2587428" y="661502"/>
            <a:ext cx="16127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 smtClean="0"/>
              <a:t>=?</a:t>
            </a:r>
            <a:endParaRPr lang="hr-HR" sz="4000" dirty="0"/>
          </a:p>
        </p:txBody>
      </p:sp>
      <p:pic>
        <p:nvPicPr>
          <p:cNvPr id="16" name="Slika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3968" y="3035151"/>
            <a:ext cx="933362" cy="1496598"/>
          </a:xfrm>
          <a:prstGeom prst="rect">
            <a:avLst/>
          </a:prstGeom>
        </p:spPr>
      </p:pic>
      <p:pic>
        <p:nvPicPr>
          <p:cNvPr id="17" name="Slika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7087" y="3692995"/>
            <a:ext cx="521284" cy="831948"/>
          </a:xfrm>
          <a:prstGeom prst="rect">
            <a:avLst/>
          </a:prstGeom>
        </p:spPr>
      </p:pic>
      <p:pic>
        <p:nvPicPr>
          <p:cNvPr id="18" name="Slika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8371" y="3390312"/>
            <a:ext cx="712039" cy="114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59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0" y="192259"/>
            <a:ext cx="7810500" cy="6248400"/>
          </a:xfrm>
          <a:prstGeom prst="rect">
            <a:avLst/>
          </a:prstGeom>
        </p:spPr>
      </p:pic>
      <p:sp>
        <p:nvSpPr>
          <p:cNvPr id="13" name="TekstniOkvir 12"/>
          <p:cNvSpPr txBox="1"/>
          <p:nvPr/>
        </p:nvSpPr>
        <p:spPr>
          <a:xfrm>
            <a:off x="604911" y="464234"/>
            <a:ext cx="10269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600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</a:t>
            </a:r>
            <a:endParaRPr lang="hr-HR" sz="96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725" y="3269208"/>
            <a:ext cx="1026519" cy="1301129"/>
          </a:xfrm>
          <a:prstGeom prst="rect">
            <a:avLst/>
          </a:prstGeom>
        </p:spPr>
      </p:pic>
      <p:pic>
        <p:nvPicPr>
          <p:cNvPr id="14" name="Slika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6882" y="3314458"/>
            <a:ext cx="1026519" cy="1301129"/>
          </a:xfrm>
          <a:prstGeom prst="rect">
            <a:avLst/>
          </a:prstGeom>
        </p:spPr>
      </p:pic>
      <p:pic>
        <p:nvPicPr>
          <p:cNvPr id="15" name="Slika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063" y="192259"/>
            <a:ext cx="1026519" cy="1301129"/>
          </a:xfrm>
          <a:prstGeom prst="rect">
            <a:avLst/>
          </a:prstGeom>
        </p:spPr>
      </p:pic>
      <p:sp>
        <p:nvSpPr>
          <p:cNvPr id="16" name="TekstniOkvir 15"/>
          <p:cNvSpPr txBox="1"/>
          <p:nvPr/>
        </p:nvSpPr>
        <p:spPr>
          <a:xfrm>
            <a:off x="2979582" y="393233"/>
            <a:ext cx="16127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 smtClean="0"/>
              <a:t>=?</a:t>
            </a:r>
            <a:endParaRPr lang="hr-HR" sz="4000" dirty="0"/>
          </a:p>
        </p:txBody>
      </p:sp>
      <p:pic>
        <p:nvPicPr>
          <p:cNvPr id="17" name="Slika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9383" y="2522967"/>
            <a:ext cx="521284" cy="831948"/>
          </a:xfrm>
          <a:prstGeom prst="rect">
            <a:avLst/>
          </a:prstGeom>
        </p:spPr>
      </p:pic>
      <p:pic>
        <p:nvPicPr>
          <p:cNvPr id="18" name="Slika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4368" y="3073739"/>
            <a:ext cx="933362" cy="1496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94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0" y="192259"/>
            <a:ext cx="7810500" cy="6248400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7659" y="3546043"/>
            <a:ext cx="938212" cy="1125854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8794" y="3516922"/>
            <a:ext cx="1182278" cy="1184097"/>
          </a:xfrm>
          <a:prstGeom prst="rect">
            <a:avLst/>
          </a:prstGeom>
        </p:spPr>
      </p:pic>
      <p:sp>
        <p:nvSpPr>
          <p:cNvPr id="13" name="TekstniOkvir 12"/>
          <p:cNvSpPr txBox="1"/>
          <p:nvPr/>
        </p:nvSpPr>
        <p:spPr>
          <a:xfrm>
            <a:off x="604911" y="464234"/>
            <a:ext cx="10269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600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</a:t>
            </a:r>
            <a:endParaRPr lang="hr-HR" sz="96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4" name="Slika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3721" y="2215793"/>
            <a:ext cx="1026519" cy="1301129"/>
          </a:xfrm>
          <a:prstGeom prst="rect">
            <a:avLst/>
          </a:prstGeom>
        </p:spPr>
      </p:pic>
      <p:pic>
        <p:nvPicPr>
          <p:cNvPr id="15" name="Slika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4479" y="2033894"/>
            <a:ext cx="1182278" cy="1184097"/>
          </a:xfrm>
          <a:prstGeom prst="rect">
            <a:avLst/>
          </a:prstGeom>
        </p:spPr>
      </p:pic>
      <p:pic>
        <p:nvPicPr>
          <p:cNvPr id="16" name="Slika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552" y="3354690"/>
            <a:ext cx="1182278" cy="1184097"/>
          </a:xfrm>
          <a:prstGeom prst="rect">
            <a:avLst/>
          </a:prstGeom>
        </p:spPr>
      </p:pic>
      <p:pic>
        <p:nvPicPr>
          <p:cNvPr id="17" name="Slika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739" y="3296173"/>
            <a:ext cx="1026519" cy="1301129"/>
          </a:xfrm>
          <a:prstGeom prst="rect">
            <a:avLst/>
          </a:prstGeom>
        </p:spPr>
      </p:pic>
      <p:pic>
        <p:nvPicPr>
          <p:cNvPr id="18" name="Slika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243" y="2107519"/>
            <a:ext cx="1026519" cy="1301129"/>
          </a:xfrm>
          <a:prstGeom prst="rect">
            <a:avLst/>
          </a:prstGeom>
        </p:spPr>
      </p:pic>
      <p:sp>
        <p:nvSpPr>
          <p:cNvPr id="19" name="TekstniOkvir 18"/>
          <p:cNvSpPr txBox="1"/>
          <p:nvPr/>
        </p:nvSpPr>
        <p:spPr>
          <a:xfrm>
            <a:off x="2587428" y="661502"/>
            <a:ext cx="16127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 smtClean="0"/>
              <a:t>=?</a:t>
            </a:r>
            <a:endParaRPr lang="hr-HR" sz="4000" dirty="0"/>
          </a:p>
        </p:txBody>
      </p:sp>
      <p:pic>
        <p:nvPicPr>
          <p:cNvPr id="20" name="Slika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1644" y="452518"/>
            <a:ext cx="938212" cy="1125854"/>
          </a:xfrm>
          <a:prstGeom prst="rect">
            <a:avLst/>
          </a:prstGeom>
        </p:spPr>
      </p:pic>
      <p:pic>
        <p:nvPicPr>
          <p:cNvPr id="21" name="Slika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9598" y="3455865"/>
            <a:ext cx="712039" cy="114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49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0" y="192259"/>
            <a:ext cx="7810500" cy="6248400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7659" y="3546043"/>
            <a:ext cx="938212" cy="1125854"/>
          </a:xfrm>
          <a:prstGeom prst="rect">
            <a:avLst/>
          </a:prstGeom>
        </p:spPr>
      </p:pic>
      <p:sp>
        <p:nvSpPr>
          <p:cNvPr id="13" name="TekstniOkvir 12"/>
          <p:cNvSpPr txBox="1"/>
          <p:nvPr/>
        </p:nvSpPr>
        <p:spPr>
          <a:xfrm>
            <a:off x="604911" y="464234"/>
            <a:ext cx="10269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600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</a:t>
            </a:r>
            <a:endParaRPr lang="hr-HR" sz="96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5" name="Slika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890" y="2224551"/>
            <a:ext cx="1182278" cy="1184097"/>
          </a:xfrm>
          <a:prstGeom prst="rect">
            <a:avLst/>
          </a:prstGeom>
        </p:spPr>
      </p:pic>
      <p:pic>
        <p:nvPicPr>
          <p:cNvPr id="16" name="Slika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552" y="3354690"/>
            <a:ext cx="1182278" cy="1184097"/>
          </a:xfrm>
          <a:prstGeom prst="rect">
            <a:avLst/>
          </a:prstGeom>
        </p:spPr>
      </p:pic>
      <p:pic>
        <p:nvPicPr>
          <p:cNvPr id="17" name="Slika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739" y="3296173"/>
            <a:ext cx="1026519" cy="1301129"/>
          </a:xfrm>
          <a:prstGeom prst="rect">
            <a:avLst/>
          </a:prstGeom>
        </p:spPr>
      </p:pic>
      <p:pic>
        <p:nvPicPr>
          <p:cNvPr id="18" name="Slika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243" y="2107519"/>
            <a:ext cx="1026519" cy="1301129"/>
          </a:xfrm>
          <a:prstGeom prst="rect">
            <a:avLst/>
          </a:prstGeom>
        </p:spPr>
      </p:pic>
      <p:pic>
        <p:nvPicPr>
          <p:cNvPr id="2" name="Slika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9054" y="2771335"/>
            <a:ext cx="1618997" cy="1900562"/>
          </a:xfrm>
          <a:prstGeom prst="rect">
            <a:avLst/>
          </a:prstGeom>
        </p:spPr>
      </p:pic>
      <p:pic>
        <p:nvPicPr>
          <p:cNvPr id="19" name="Slika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4479" y="3354688"/>
            <a:ext cx="1182278" cy="1184097"/>
          </a:xfrm>
          <a:prstGeom prst="rect">
            <a:avLst/>
          </a:prstGeom>
        </p:spPr>
      </p:pic>
      <p:sp>
        <p:nvSpPr>
          <p:cNvPr id="20" name="TekstniOkvir 19"/>
          <p:cNvSpPr txBox="1"/>
          <p:nvPr/>
        </p:nvSpPr>
        <p:spPr>
          <a:xfrm>
            <a:off x="3304880" y="663770"/>
            <a:ext cx="16127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 smtClean="0"/>
              <a:t>=?</a:t>
            </a:r>
            <a:endParaRPr lang="hr-HR" sz="4000" dirty="0"/>
          </a:p>
        </p:txBody>
      </p:sp>
      <p:pic>
        <p:nvPicPr>
          <p:cNvPr id="21" name="Slika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883" y="276945"/>
            <a:ext cx="1618997" cy="1900562"/>
          </a:xfrm>
          <a:prstGeom prst="rect">
            <a:avLst/>
          </a:prstGeom>
        </p:spPr>
      </p:pic>
      <p:pic>
        <p:nvPicPr>
          <p:cNvPr id="22" name="Slika 2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2057" y="1953547"/>
            <a:ext cx="933362" cy="1496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28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0" y="192259"/>
            <a:ext cx="7810500" cy="6248400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536" y="3521148"/>
            <a:ext cx="938212" cy="1125854"/>
          </a:xfrm>
          <a:prstGeom prst="rect">
            <a:avLst/>
          </a:prstGeom>
        </p:spPr>
      </p:pic>
      <p:sp>
        <p:nvSpPr>
          <p:cNvPr id="13" name="TekstniOkvir 12"/>
          <p:cNvSpPr txBox="1"/>
          <p:nvPr/>
        </p:nvSpPr>
        <p:spPr>
          <a:xfrm>
            <a:off x="604911" y="464234"/>
            <a:ext cx="10269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600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</a:t>
            </a:r>
            <a:endParaRPr lang="hr-HR" sz="96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8" name="Slika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2271" y="1734009"/>
            <a:ext cx="1026519" cy="1301129"/>
          </a:xfrm>
          <a:prstGeom prst="rect">
            <a:avLst/>
          </a:prstGeom>
        </p:spPr>
      </p:pic>
      <p:pic>
        <p:nvPicPr>
          <p:cNvPr id="2" name="Slika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6033" y="3035138"/>
            <a:ext cx="1618997" cy="1900562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5037" y="3035138"/>
            <a:ext cx="1618997" cy="1900562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1708" y="1804099"/>
            <a:ext cx="762790" cy="1160950"/>
          </a:xfrm>
          <a:prstGeom prst="rect">
            <a:avLst/>
          </a:prstGeom>
        </p:spPr>
      </p:pic>
      <p:pic>
        <p:nvPicPr>
          <p:cNvPr id="20" name="Slika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6540" y="3521148"/>
            <a:ext cx="938212" cy="1125854"/>
          </a:xfrm>
          <a:prstGeom prst="rect">
            <a:avLst/>
          </a:prstGeom>
        </p:spPr>
      </p:pic>
      <p:pic>
        <p:nvPicPr>
          <p:cNvPr id="21" name="Slika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285" y="3521148"/>
            <a:ext cx="938212" cy="1125854"/>
          </a:xfrm>
          <a:prstGeom prst="rect">
            <a:avLst/>
          </a:prstGeom>
        </p:spPr>
      </p:pic>
      <p:pic>
        <p:nvPicPr>
          <p:cNvPr id="22" name="Slika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7412" y="2472211"/>
            <a:ext cx="938212" cy="1125854"/>
          </a:xfrm>
          <a:prstGeom prst="rect">
            <a:avLst/>
          </a:prstGeom>
        </p:spPr>
      </p:pic>
      <p:pic>
        <p:nvPicPr>
          <p:cNvPr id="23" name="Slika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4638" y="369229"/>
            <a:ext cx="762790" cy="1160950"/>
          </a:xfrm>
          <a:prstGeom prst="rect">
            <a:avLst/>
          </a:prstGeom>
        </p:spPr>
      </p:pic>
      <p:sp>
        <p:nvSpPr>
          <p:cNvPr id="8" name="TekstniOkvir 7"/>
          <p:cNvSpPr txBox="1"/>
          <p:nvPr/>
        </p:nvSpPr>
        <p:spPr>
          <a:xfrm>
            <a:off x="2587428" y="661502"/>
            <a:ext cx="16127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 smtClean="0"/>
              <a:t>=?</a:t>
            </a:r>
            <a:endParaRPr lang="hr-HR" sz="4000" dirty="0"/>
          </a:p>
        </p:txBody>
      </p:sp>
      <p:pic>
        <p:nvPicPr>
          <p:cNvPr id="24" name="Slika 2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498" y="2203190"/>
            <a:ext cx="521284" cy="831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67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1677F32F6E744795F91BACD7D6EFA7" ma:contentTypeVersion="30" ma:contentTypeDescription="Create a new document." ma:contentTypeScope="" ma:versionID="fdedbd1f24d4d484cd321473587b0aee">
  <xsd:schema xmlns:xsd="http://www.w3.org/2001/XMLSchema" xmlns:xs="http://www.w3.org/2001/XMLSchema" xmlns:p="http://schemas.microsoft.com/office/2006/metadata/properties" xmlns:ns3="c01e1758-d376-4e70-b293-7fb3390be62d" xmlns:ns4="8de3e7cc-3d77-4eb6-b3fd-0fe28aadbc09" targetNamespace="http://schemas.microsoft.com/office/2006/metadata/properties" ma:root="true" ma:fieldsID="75b24c952a6debf31c91bb2b87def31a" ns3:_="" ns4:_="">
    <xsd:import namespace="c01e1758-d376-4e70-b293-7fb3390be62d"/>
    <xsd:import namespace="8de3e7cc-3d77-4eb6-b3fd-0fe28aadbc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Templates" minOccurs="0"/>
                <xsd:element ref="ns3:CultureName" minOccurs="0"/>
                <xsd:element ref="ns3:AppVersion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TeamsChannelId" minOccurs="0"/>
                <xsd:element ref="ns3:IsNotebookLocked" minOccurs="0"/>
                <xsd:element ref="ns3:MediaServiceOCR" minOccurs="0"/>
                <xsd:element ref="ns3:Math_Settings" minOccurs="0"/>
                <xsd:element ref="ns3:MediaServiceGenerationTime" minOccurs="0"/>
                <xsd:element ref="ns3:MediaServiceEventHashCode" minOccurs="0"/>
                <xsd:element ref="ns3:Distribution_Groups" minOccurs="0"/>
                <xsd:element ref="ns3:LMS_Mappin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1e1758-d376-4e70-b293-7fb3390be6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NotebookType" ma:index="15" nillable="true" ma:displayName="Notebook Type" ma:internalName="NotebookType">
      <xsd:simpleType>
        <xsd:restriction base="dms:Text"/>
      </xsd:simpleType>
    </xsd:element>
    <xsd:element name="FolderType" ma:index="16" nillable="true" ma:displayName="Folder Type" ma:internalName="FolderType">
      <xsd:simpleType>
        <xsd:restriction base="dms:Text"/>
      </xsd:simpleType>
    </xsd:element>
    <xsd:element name="Owner" ma:index="17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8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9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20" nillable="true" ma:displayName="Culture Name" ma:internalName="CultureName">
      <xsd:simpleType>
        <xsd:restriction base="dms:Text"/>
      </xsd:simpleType>
    </xsd:element>
    <xsd:element name="AppVersion" ma:index="21" nillable="true" ma:displayName="App Version" ma:internalName="AppVersion">
      <xsd:simpleType>
        <xsd:restriction base="dms:Text"/>
      </xsd:simpleType>
    </xsd:element>
    <xsd:element name="Teachers" ma:index="22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3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4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5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6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7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8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9" nillable="true" ma:displayName="Is Collaboration Space Locked" ma:internalName="Is_Collaboration_Space_Locked">
      <xsd:simpleType>
        <xsd:restriction base="dms:Boolean"/>
      </xsd:simpleType>
    </xsd:element>
    <xsd:element name="TeamsChannelId" ma:index="30" nillable="true" ma:displayName="Teams Channel Id" ma:internalName="TeamsChannelId">
      <xsd:simpleType>
        <xsd:restriction base="dms:Text"/>
      </xsd:simpleType>
    </xsd:element>
    <xsd:element name="IsNotebookLocked" ma:index="31" nillable="true" ma:displayName="Is Notebook Locked" ma:internalName="IsNotebookLocked">
      <xsd:simpleType>
        <xsd:restriction base="dms:Boolean"/>
      </xsd:simpleType>
    </xsd:element>
    <xsd:element name="MediaServiceOCR" ma:index="3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ath_Settings" ma:index="33" nillable="true" ma:displayName="Math Settings" ma:internalName="Math_Settings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Distribution_Groups" ma:index="36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7" nillable="true" ma:displayName="LMS Mappings" ma:internalName="LMS_Mapping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e3e7cc-3d77-4eb6-b3fd-0fe28aadbc0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udent_Groups xmlns="c01e1758-d376-4e70-b293-7fb3390be62d">
      <UserInfo>
        <DisplayName/>
        <AccountId xsi:nil="true"/>
        <AccountType/>
      </UserInfo>
    </Student_Groups>
    <Self_Registration_Enabled xmlns="c01e1758-d376-4e70-b293-7fb3390be62d" xsi:nil="true"/>
    <TeamsChannelId xmlns="c01e1758-d376-4e70-b293-7fb3390be62d" xsi:nil="true"/>
    <CultureName xmlns="c01e1758-d376-4e70-b293-7fb3390be62d" xsi:nil="true"/>
    <Has_Teacher_Only_SectionGroup xmlns="c01e1758-d376-4e70-b293-7fb3390be62d" xsi:nil="true"/>
    <Is_Collaboration_Space_Locked xmlns="c01e1758-d376-4e70-b293-7fb3390be62d" xsi:nil="true"/>
    <Invited_Teachers xmlns="c01e1758-d376-4e70-b293-7fb3390be62d" xsi:nil="true"/>
    <Invited_Students xmlns="c01e1758-d376-4e70-b293-7fb3390be62d" xsi:nil="true"/>
    <FolderType xmlns="c01e1758-d376-4e70-b293-7fb3390be62d" xsi:nil="true"/>
    <Owner xmlns="c01e1758-d376-4e70-b293-7fb3390be62d">
      <UserInfo>
        <DisplayName/>
        <AccountId xsi:nil="true"/>
        <AccountType/>
      </UserInfo>
    </Owner>
    <Teachers xmlns="c01e1758-d376-4e70-b293-7fb3390be62d">
      <UserInfo>
        <DisplayName/>
        <AccountId xsi:nil="true"/>
        <AccountType/>
      </UserInfo>
    </Teachers>
    <Distribution_Groups xmlns="c01e1758-d376-4e70-b293-7fb3390be62d" xsi:nil="true"/>
    <DefaultSectionNames xmlns="c01e1758-d376-4e70-b293-7fb3390be62d" xsi:nil="true"/>
    <AppVersion xmlns="c01e1758-d376-4e70-b293-7fb3390be62d" xsi:nil="true"/>
    <NotebookType xmlns="c01e1758-d376-4e70-b293-7fb3390be62d" xsi:nil="true"/>
    <Math_Settings xmlns="c01e1758-d376-4e70-b293-7fb3390be62d" xsi:nil="true"/>
    <IsNotebookLocked xmlns="c01e1758-d376-4e70-b293-7fb3390be62d" xsi:nil="true"/>
    <LMS_Mappings xmlns="c01e1758-d376-4e70-b293-7fb3390be62d" xsi:nil="true"/>
    <Students xmlns="c01e1758-d376-4e70-b293-7fb3390be62d">
      <UserInfo>
        <DisplayName/>
        <AccountId xsi:nil="true"/>
        <AccountType/>
      </UserInfo>
    </Students>
    <Templates xmlns="c01e1758-d376-4e70-b293-7fb3390be62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9A48199-515A-4577-91AD-36AEFA7B02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01e1758-d376-4e70-b293-7fb3390be62d"/>
    <ds:schemaRef ds:uri="8de3e7cc-3d77-4eb6-b3fd-0fe28aadbc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88C9FE1-23A2-4FAF-A7EC-6F880D1CD9F1}">
  <ds:schemaRefs>
    <ds:schemaRef ds:uri="c01e1758-d376-4e70-b293-7fb3390be62d"/>
    <ds:schemaRef ds:uri="http://purl.org/dc/dcmitype/"/>
    <ds:schemaRef ds:uri="http://schemas.microsoft.com/office/2006/documentManagement/types"/>
    <ds:schemaRef ds:uri="http://purl.org/dc/terms/"/>
    <ds:schemaRef ds:uri="http://schemas.microsoft.com/office/2006/metadata/properties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8de3e7cc-3d77-4eb6-b3fd-0fe28aadbc09"/>
  </ds:schemaRefs>
</ds:datastoreItem>
</file>

<file path=customXml/itemProps3.xml><?xml version="1.0" encoding="utf-8"?>
<ds:datastoreItem xmlns:ds="http://schemas.openxmlformats.org/officeDocument/2006/customXml" ds:itemID="{21218B4E-3004-46F3-A79F-45E562BB24F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103</Words>
  <Application>Microsoft Office PowerPoint</Application>
  <PresentationFormat>Široki zaslon</PresentationFormat>
  <Paragraphs>24</Paragraphs>
  <Slides>12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Tema sustava Office</vt:lpstr>
      <vt:lpstr>PowerPoint prezentacija</vt:lpstr>
      <vt:lpstr>PowerPoint prezentacija</vt:lpstr>
      <vt:lpstr>PowerPoint prezentacija</vt:lpstr>
      <vt:lpstr>Uputa: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Literatura: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Ines</dc:creator>
  <cp:lastModifiedBy>Ines</cp:lastModifiedBy>
  <cp:revision>13</cp:revision>
  <dcterms:created xsi:type="dcterms:W3CDTF">2020-03-22T12:48:46Z</dcterms:created>
  <dcterms:modified xsi:type="dcterms:W3CDTF">2020-03-23T10:45:02Z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0x0101006D1677F32F6E744795F91BACD7D6EFA7</vt:lpwstr>
  </property>
</Properties>
</file>