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  <p:sldId id="261" r:id="rId7"/>
    <p:sldId id="257" r:id="rId8"/>
    <p:sldId id="256" r:id="rId9"/>
    <p:sldId id="258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781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924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788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27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9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107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158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300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494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558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456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6DDA-3E57-4741-B1AA-E6C9719768B2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FC4E6-86DF-4406-96C2-2214F86990B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678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Zadatci s ranijih natjecanja: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Školsko natjecanje, 5.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raz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., 2011.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Ivica Kostelić se za velika natjecanja najviše voli pripremati na Sljemenu. Pripreme su jako naporne, a snagu za treninge mu daju posebno pripremljene sarme. Zbog njih se Ivica svakih nekoliko dana spusti sa Sljemena u centar grada kako bi obnovio zalihe ukusne sarme.</a:t>
            </a:r>
          </a:p>
          <a:p>
            <a:r>
              <a:rPr lang="hr-HR" dirty="0" smtClean="0"/>
              <a:t>Prije nego što krene sa Sljemena prema centru, Ivica pogleda kolika je temperatura zraka gore na vrhu. Kada dođe u centar, Ivica pogleda kolika je temperatura zraka u centru. Uočio je da je temperatura zraka u centru, uvijek viša ili jednaka nego na Sljemenu.</a:t>
            </a:r>
          </a:p>
        </p:txBody>
      </p:sp>
    </p:spTree>
    <p:extLst>
      <p:ext uri="{BB962C8B-B14F-4D97-AF65-F5344CB8AC3E}">
        <p14:creationId xmlns:p14="http://schemas.microsoft.com/office/powerpoint/2010/main" val="48982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dirty="0" smtClean="0">
                <a:solidFill>
                  <a:schemeClr val="accent1">
                    <a:lumMod val="75000"/>
                  </a:schemeClr>
                </a:solidFill>
              </a:rPr>
              <a:t>Zadatci s ranijih natjecanja: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Školsko natjecanje, 5. </a:t>
            </a:r>
            <a:r>
              <a:rPr lang="hr-HR" dirty="0" err="1" smtClean="0">
                <a:solidFill>
                  <a:schemeClr val="accent1">
                    <a:lumMod val="75000"/>
                  </a:schemeClr>
                </a:solidFill>
              </a:rPr>
              <a:t>raz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., 2011.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Napiši program koji će ispisati koliko je temperatura zraka u centru viša od temperature zraka na Sljemenu.</a:t>
            </a:r>
          </a:p>
          <a:p>
            <a:pPr marL="0" indent="0">
              <a:buNone/>
            </a:pPr>
            <a:r>
              <a:rPr lang="hr-HR" dirty="0" smtClean="0"/>
              <a:t>ULAZNI PODACI:</a:t>
            </a:r>
          </a:p>
          <a:p>
            <a:r>
              <a:rPr lang="hr-HR" dirty="0" smtClean="0"/>
              <a:t>prirodan broj S ( 1 ≤ S ≤ 40 ), temperatura zraka na vrhu Sljemena;</a:t>
            </a:r>
          </a:p>
          <a:p>
            <a:r>
              <a:rPr lang="hr-HR" dirty="0" smtClean="0"/>
              <a:t>prirodan broj C ( S ≤ C ≤ 40 ), temperatura zraka u centru grada;</a:t>
            </a:r>
          </a:p>
          <a:p>
            <a:pPr marL="0" indent="0">
              <a:buNone/>
            </a:pPr>
            <a:r>
              <a:rPr lang="hr-HR" dirty="0" smtClean="0"/>
              <a:t>IZLAZNI PODACI:</a:t>
            </a:r>
          </a:p>
          <a:p>
            <a:r>
              <a:rPr lang="hr-HR" dirty="0" smtClean="0"/>
              <a:t>prirodan broj koji predstavlja koliko je temperatura zraka u centru viša od temperature zraka na Sljemenu.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266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TEST PODATAKA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794210"/>
              </p:ext>
            </p:extLst>
          </p:nvPr>
        </p:nvGraphicFramePr>
        <p:xfrm>
          <a:off x="838200" y="1825625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923">
                  <a:extLst>
                    <a:ext uri="{9D8B030D-6E8A-4147-A177-3AD203B41FA5}">
                      <a16:colId xmlns:a16="http://schemas.microsoft.com/office/drawing/2014/main" val="1092107312"/>
                    </a:ext>
                  </a:extLst>
                </a:gridCol>
                <a:gridCol w="1207086">
                  <a:extLst>
                    <a:ext uri="{9D8B030D-6E8A-4147-A177-3AD203B41FA5}">
                      <a16:colId xmlns:a16="http://schemas.microsoft.com/office/drawing/2014/main" val="2569559586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264294308"/>
                    </a:ext>
                  </a:extLst>
                </a:gridCol>
                <a:gridCol w="6275363">
                  <a:extLst>
                    <a:ext uri="{9D8B030D-6E8A-4147-A177-3AD203B41FA5}">
                      <a16:colId xmlns:a16="http://schemas.microsoft.com/office/drawing/2014/main" val="26527935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Primjer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ulaz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izlaz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Objašnjenje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807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1. 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2</a:t>
                      </a:r>
                    </a:p>
                    <a:p>
                      <a:r>
                        <a:rPr lang="hr-HR" sz="3600" dirty="0" smtClean="0"/>
                        <a:t>5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3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Na vrhu Sljemena temperatura je dva stupnja dok je u centru grada temperatura pet stupnjeva. To znači da je temperatura zraka u centru, 3 stupnja viša od temperature zraka na Sljemenu.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149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2.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15</a:t>
                      </a:r>
                    </a:p>
                    <a:p>
                      <a:r>
                        <a:rPr lang="hr-HR" sz="3600" dirty="0" smtClean="0"/>
                        <a:t>35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600" dirty="0" smtClean="0"/>
                        <a:t>20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2400" dirty="0" smtClean="0"/>
                        <a:t>Na vrhu Sljemena temperatura je 15 stupnjeva dok je u centru grada temperatura 35 stupnjeva. To znači da je temperatura zraka u centru, 20 stupnjeva viša od temperature zraka na Sljemenu.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65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5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i="1" dirty="0">
                <a:solidFill>
                  <a:schemeClr val="accent1">
                    <a:lumMod val="75000"/>
                  </a:schemeClr>
                </a:solidFill>
              </a:rPr>
              <a:t>Zadatci s ranijih natjecanja: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Školsko natjecanje, 5.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raz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., 2013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Ivica je za Božić dobio super pametni mobitel. Taj mobitel prepoznaje ljudski govor. Da bi se takvim mobitelom nazvao neki telefonski broj, dovoljno je izgovoriti taj broj znamenku po znamenku.</a:t>
            </a:r>
          </a:p>
          <a:p>
            <a:r>
              <a:rPr lang="hr-HR" dirty="0" smtClean="0"/>
              <a:t>Međutim, Ivičin primjerak mobitela je imao neki „</a:t>
            </a:r>
            <a:r>
              <a:rPr lang="hr-HR" dirty="0" err="1" smtClean="0"/>
              <a:t>bug</a:t>
            </a:r>
            <a:r>
              <a:rPr lang="hr-HR" dirty="0" smtClean="0"/>
              <a:t>“. Mogao je nazvati samo šesteroznamenkasti broj i pri tome bi uspio prepoznati samo svaku drugu izgovorenu znamenku.</a:t>
            </a:r>
          </a:p>
          <a:p>
            <a:r>
              <a:rPr lang="hr-HR" dirty="0" smtClean="0"/>
              <a:t>Npr., ako Ivica želi nazvati broj 724912 te izgovori redom znamenke 7, 2, 4, 9, 1, 2, mobitel bi to prepoznao kao broj 292.</a:t>
            </a:r>
          </a:p>
        </p:txBody>
      </p:sp>
    </p:spTree>
    <p:extLst>
      <p:ext uri="{BB962C8B-B14F-4D97-AF65-F5344CB8AC3E}">
        <p14:creationId xmlns:p14="http://schemas.microsoft.com/office/powerpoint/2010/main" val="419665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i="1" dirty="0">
                <a:solidFill>
                  <a:schemeClr val="accent1">
                    <a:lumMod val="75000"/>
                  </a:schemeClr>
                </a:solidFill>
              </a:rPr>
              <a:t>Zadatci s ranijih natjecanja: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hr-H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Školsko natjecanje, 5. </a:t>
            </a:r>
            <a:r>
              <a:rPr lang="hr-HR" dirty="0" err="1">
                <a:solidFill>
                  <a:schemeClr val="accent1">
                    <a:lumMod val="75000"/>
                  </a:schemeClr>
                </a:solidFill>
              </a:rPr>
              <a:t>raz</a:t>
            </a:r>
            <a:r>
              <a:rPr lang="hr-HR" dirty="0">
                <a:solidFill>
                  <a:schemeClr val="accent1">
                    <a:lumMod val="75000"/>
                  </a:schemeClr>
                </a:solidFill>
              </a:rPr>
              <a:t>., 2013</a:t>
            </a:r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Napiši program koji za zadanih šest izgovorenih znamenki nekog telefonskog broja ispisuje one znamenke koje je mobitel uspio prepoznati. Redoslijed ispisa znamenki nije bitan.</a:t>
            </a:r>
          </a:p>
          <a:p>
            <a:r>
              <a:rPr lang="hr-HR" dirty="0" smtClean="0"/>
              <a:t>ULAZNI PODACI:</a:t>
            </a:r>
          </a:p>
          <a:p>
            <a:r>
              <a:rPr lang="hr-HR" dirty="0" smtClean="0"/>
              <a:t>U šest redaka nalazi se po jedan prirodan broj (između 1 i 9), znamenke nazvanog telefonskog broja izgovorene tim redoslijedom.</a:t>
            </a:r>
          </a:p>
          <a:p>
            <a:r>
              <a:rPr lang="hr-HR" dirty="0" smtClean="0"/>
              <a:t>IZLAZNI PODACI:</a:t>
            </a:r>
          </a:p>
          <a:p>
            <a:r>
              <a:rPr lang="hr-HR" dirty="0" smtClean="0"/>
              <a:t>U tri retka treba ispisati one tri znamenke koje je mobitel uspio prepoznati.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505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TEST PODATAKA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466251"/>
              </p:ext>
            </p:extLst>
          </p:nvPr>
        </p:nvGraphicFramePr>
        <p:xfrm>
          <a:off x="838198" y="1825625"/>
          <a:ext cx="10188000" cy="4779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000">
                  <a:extLst>
                    <a:ext uri="{9D8B030D-6E8A-4147-A177-3AD203B41FA5}">
                      <a16:colId xmlns:a16="http://schemas.microsoft.com/office/drawing/2014/main" val="2140092003"/>
                    </a:ext>
                  </a:extLst>
                </a:gridCol>
                <a:gridCol w="1698000">
                  <a:extLst>
                    <a:ext uri="{9D8B030D-6E8A-4147-A177-3AD203B41FA5}">
                      <a16:colId xmlns:a16="http://schemas.microsoft.com/office/drawing/2014/main" val="638937481"/>
                    </a:ext>
                  </a:extLst>
                </a:gridCol>
                <a:gridCol w="1698000">
                  <a:extLst>
                    <a:ext uri="{9D8B030D-6E8A-4147-A177-3AD203B41FA5}">
                      <a16:colId xmlns:a16="http://schemas.microsoft.com/office/drawing/2014/main" val="3493701331"/>
                    </a:ext>
                  </a:extLst>
                </a:gridCol>
                <a:gridCol w="1698000">
                  <a:extLst>
                    <a:ext uri="{9D8B030D-6E8A-4147-A177-3AD203B41FA5}">
                      <a16:colId xmlns:a16="http://schemas.microsoft.com/office/drawing/2014/main" val="3582229433"/>
                    </a:ext>
                  </a:extLst>
                </a:gridCol>
                <a:gridCol w="1698000">
                  <a:extLst>
                    <a:ext uri="{9D8B030D-6E8A-4147-A177-3AD203B41FA5}">
                      <a16:colId xmlns:a16="http://schemas.microsoft.com/office/drawing/2014/main" val="4244796916"/>
                    </a:ext>
                  </a:extLst>
                </a:gridCol>
                <a:gridCol w="1698000">
                  <a:extLst>
                    <a:ext uri="{9D8B030D-6E8A-4147-A177-3AD203B41FA5}">
                      <a16:colId xmlns:a16="http://schemas.microsoft.com/office/drawing/2014/main" val="2865957253"/>
                    </a:ext>
                  </a:extLst>
                </a:gridCol>
              </a:tblGrid>
              <a:tr h="569623">
                <a:tc gridSpan="2"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1. primjer</a:t>
                      </a:r>
                      <a:endParaRPr lang="hr-HR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600" dirty="0" smtClean="0"/>
                        <a:t>2. primjer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primjer</a:t>
                      </a:r>
                      <a:endParaRPr lang="hr-HR" sz="600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761287"/>
                  </a:ext>
                </a:extLst>
              </a:tr>
              <a:tr h="569623"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ulaz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izlaz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ulaz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izlaz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ulaz</a:t>
                      </a:r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izlaz</a:t>
                      </a:r>
                      <a:endParaRPr lang="hr-HR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525374"/>
                  </a:ext>
                </a:extLst>
              </a:tr>
              <a:tr h="3499115"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7</a:t>
                      </a:r>
                    </a:p>
                    <a:p>
                      <a:pPr algn="ctr"/>
                      <a:r>
                        <a:rPr lang="hr-HR" sz="3600" dirty="0" smtClean="0"/>
                        <a:t>5</a:t>
                      </a:r>
                    </a:p>
                    <a:p>
                      <a:pPr algn="ctr"/>
                      <a:r>
                        <a:rPr lang="hr-HR" sz="3600" dirty="0" smtClean="0"/>
                        <a:t>4</a:t>
                      </a:r>
                    </a:p>
                    <a:p>
                      <a:pPr algn="ctr"/>
                      <a:r>
                        <a:rPr lang="hr-HR" sz="3600" dirty="0" smtClean="0"/>
                        <a:t>3</a:t>
                      </a:r>
                    </a:p>
                    <a:p>
                      <a:pPr algn="ctr"/>
                      <a:r>
                        <a:rPr lang="hr-HR" sz="3600" dirty="0" smtClean="0"/>
                        <a:t>2</a:t>
                      </a:r>
                    </a:p>
                    <a:p>
                      <a:pPr algn="ctr"/>
                      <a:r>
                        <a:rPr lang="hr-HR" sz="36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5</a:t>
                      </a:r>
                    </a:p>
                    <a:p>
                      <a:pPr algn="ctr"/>
                      <a:r>
                        <a:rPr lang="hr-HR" sz="3600" dirty="0" smtClean="0"/>
                        <a:t>3</a:t>
                      </a:r>
                    </a:p>
                    <a:p>
                      <a:pPr algn="ctr"/>
                      <a:r>
                        <a:rPr lang="hr-HR" sz="3600" dirty="0" smtClean="0"/>
                        <a:t>9</a:t>
                      </a:r>
                    </a:p>
                    <a:p>
                      <a:pPr algn="ctr"/>
                      <a:endParaRPr lang="hr-HR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2</a:t>
                      </a:r>
                    </a:p>
                    <a:p>
                      <a:pPr algn="ctr"/>
                      <a:r>
                        <a:rPr lang="hr-HR" sz="3600" dirty="0" smtClean="0"/>
                        <a:t>5</a:t>
                      </a:r>
                    </a:p>
                    <a:p>
                      <a:pPr algn="ctr"/>
                      <a:r>
                        <a:rPr lang="hr-HR" sz="3600" dirty="0" smtClean="0"/>
                        <a:t>4</a:t>
                      </a:r>
                    </a:p>
                    <a:p>
                      <a:pPr algn="ctr"/>
                      <a:r>
                        <a:rPr lang="hr-HR" sz="3600" dirty="0" smtClean="0"/>
                        <a:t>6</a:t>
                      </a:r>
                    </a:p>
                    <a:p>
                      <a:pPr algn="ctr"/>
                      <a:r>
                        <a:rPr lang="hr-HR" sz="3600" dirty="0" smtClean="0"/>
                        <a:t>9</a:t>
                      </a:r>
                    </a:p>
                    <a:p>
                      <a:pPr algn="ctr"/>
                      <a:r>
                        <a:rPr lang="hr-HR" sz="3600" dirty="0" smtClean="0"/>
                        <a:t>1</a:t>
                      </a:r>
                      <a:endParaRPr lang="hr-HR" sz="3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5</a:t>
                      </a:r>
                    </a:p>
                    <a:p>
                      <a:pPr algn="ctr"/>
                      <a:r>
                        <a:rPr lang="hr-HR" sz="3600" dirty="0" smtClean="0"/>
                        <a:t>6</a:t>
                      </a:r>
                    </a:p>
                    <a:p>
                      <a:pPr algn="ctr"/>
                      <a:r>
                        <a:rPr lang="hr-HR" sz="3600" dirty="0" smtClean="0"/>
                        <a:t>1</a:t>
                      </a:r>
                    </a:p>
                    <a:p>
                      <a:pPr algn="ctr"/>
                      <a:endParaRPr lang="hr-HR" sz="3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1</a:t>
                      </a:r>
                    </a:p>
                    <a:p>
                      <a:pPr algn="ctr"/>
                      <a:r>
                        <a:rPr lang="hr-HR" sz="3600" dirty="0" smtClean="0"/>
                        <a:t>2</a:t>
                      </a:r>
                    </a:p>
                    <a:p>
                      <a:pPr algn="ctr"/>
                      <a:r>
                        <a:rPr lang="hr-HR" sz="3600" dirty="0" smtClean="0"/>
                        <a:t>3</a:t>
                      </a:r>
                    </a:p>
                    <a:p>
                      <a:pPr algn="ctr"/>
                      <a:r>
                        <a:rPr lang="hr-HR" sz="3600" dirty="0" smtClean="0"/>
                        <a:t>3</a:t>
                      </a:r>
                    </a:p>
                    <a:p>
                      <a:pPr algn="ctr"/>
                      <a:r>
                        <a:rPr lang="hr-HR" sz="3600" dirty="0" smtClean="0"/>
                        <a:t>2</a:t>
                      </a:r>
                    </a:p>
                    <a:p>
                      <a:pPr algn="ctr"/>
                      <a:r>
                        <a:rPr lang="hr-HR" sz="36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600" dirty="0" smtClean="0"/>
                        <a:t>2</a:t>
                      </a:r>
                    </a:p>
                    <a:p>
                      <a:pPr algn="ctr"/>
                      <a:r>
                        <a:rPr lang="hr-HR" sz="3600" dirty="0" smtClean="0"/>
                        <a:t>3</a:t>
                      </a:r>
                    </a:p>
                    <a:p>
                      <a:pPr algn="ctr"/>
                      <a:r>
                        <a:rPr lang="hr-HR" sz="3600" dirty="0" smtClean="0"/>
                        <a:t>1</a:t>
                      </a:r>
                      <a:endParaRPr lang="hr-HR" sz="3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82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914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1677F32F6E744795F91BACD7D6EFA7" ma:contentTypeVersion="30" ma:contentTypeDescription="Create a new document." ma:contentTypeScope="" ma:versionID="fdedbd1f24d4d484cd321473587b0aee">
  <xsd:schema xmlns:xsd="http://www.w3.org/2001/XMLSchema" xmlns:xs="http://www.w3.org/2001/XMLSchema" xmlns:p="http://schemas.microsoft.com/office/2006/metadata/properties" xmlns:ns3="c01e1758-d376-4e70-b293-7fb3390be62d" xmlns:ns4="8de3e7cc-3d77-4eb6-b3fd-0fe28aadbc09" targetNamespace="http://schemas.microsoft.com/office/2006/metadata/properties" ma:root="true" ma:fieldsID="75b24c952a6debf31c91bb2b87def31a" ns3:_="" ns4:_="">
    <xsd:import namespace="c01e1758-d376-4e70-b293-7fb3390be62d"/>
    <xsd:import namespace="8de3e7cc-3d77-4eb6-b3fd-0fe28aadb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TeamsChannelId" minOccurs="0"/>
                <xsd:element ref="ns3:IsNotebookLocked" minOccurs="0"/>
                <xsd:element ref="ns3:MediaServiceOCR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e1758-d376-4e70-b293-7fb3390be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3" nillable="true" ma:displayName="Math Settings" ma:internalName="Math_Settings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3e7cc-3d77-4eb6-b3fd-0fe28aadbc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c01e1758-d376-4e70-b293-7fb3390be62d">
      <UserInfo>
        <DisplayName/>
        <AccountId xsi:nil="true"/>
        <AccountType/>
      </UserInfo>
    </Student_Groups>
    <Self_Registration_Enabled xmlns="c01e1758-d376-4e70-b293-7fb3390be62d" xsi:nil="true"/>
    <TeamsChannelId xmlns="c01e1758-d376-4e70-b293-7fb3390be62d" xsi:nil="true"/>
    <CultureName xmlns="c01e1758-d376-4e70-b293-7fb3390be62d" xsi:nil="true"/>
    <Has_Teacher_Only_SectionGroup xmlns="c01e1758-d376-4e70-b293-7fb3390be62d" xsi:nil="true"/>
    <Is_Collaboration_Space_Locked xmlns="c01e1758-d376-4e70-b293-7fb3390be62d" xsi:nil="true"/>
    <Invited_Teachers xmlns="c01e1758-d376-4e70-b293-7fb3390be62d" xsi:nil="true"/>
    <Invited_Students xmlns="c01e1758-d376-4e70-b293-7fb3390be62d" xsi:nil="true"/>
    <FolderType xmlns="c01e1758-d376-4e70-b293-7fb3390be62d" xsi:nil="true"/>
    <Owner xmlns="c01e1758-d376-4e70-b293-7fb3390be62d">
      <UserInfo>
        <DisplayName/>
        <AccountId xsi:nil="true"/>
        <AccountType/>
      </UserInfo>
    </Owner>
    <Teachers xmlns="c01e1758-d376-4e70-b293-7fb3390be62d">
      <UserInfo>
        <DisplayName/>
        <AccountId xsi:nil="true"/>
        <AccountType/>
      </UserInfo>
    </Teachers>
    <Distribution_Groups xmlns="c01e1758-d376-4e70-b293-7fb3390be62d" xsi:nil="true"/>
    <DefaultSectionNames xmlns="c01e1758-d376-4e70-b293-7fb3390be62d" xsi:nil="true"/>
    <AppVersion xmlns="c01e1758-d376-4e70-b293-7fb3390be62d" xsi:nil="true"/>
    <NotebookType xmlns="c01e1758-d376-4e70-b293-7fb3390be62d" xsi:nil="true"/>
    <Math_Settings xmlns="c01e1758-d376-4e70-b293-7fb3390be62d" xsi:nil="true"/>
    <IsNotebookLocked xmlns="c01e1758-d376-4e70-b293-7fb3390be62d" xsi:nil="true"/>
    <LMS_Mappings xmlns="c01e1758-d376-4e70-b293-7fb3390be62d" xsi:nil="true"/>
    <Students xmlns="c01e1758-d376-4e70-b293-7fb3390be62d">
      <UserInfo>
        <DisplayName/>
        <AccountId xsi:nil="true"/>
        <AccountType/>
      </UserInfo>
    </Students>
    <Templates xmlns="c01e1758-d376-4e70-b293-7fb3390be62d" xsi:nil="true"/>
  </documentManagement>
</p:properties>
</file>

<file path=customXml/itemProps1.xml><?xml version="1.0" encoding="utf-8"?>
<ds:datastoreItem xmlns:ds="http://schemas.openxmlformats.org/officeDocument/2006/customXml" ds:itemID="{50775BF6-8ADA-4E35-980D-E8A9E2006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e1758-d376-4e70-b293-7fb3390be62d"/>
    <ds:schemaRef ds:uri="8de3e7cc-3d77-4eb6-b3fd-0fe28aadb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572D9A-B27A-49EF-8818-6FB308C8DD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93CCAC-F9AC-4930-BD5C-9D53D47744A8}">
  <ds:schemaRefs>
    <ds:schemaRef ds:uri="http://schemas.microsoft.com/office/infopath/2007/PartnerControls"/>
    <ds:schemaRef ds:uri="8de3e7cc-3d77-4eb6-b3fd-0fe28aadbc09"/>
    <ds:schemaRef ds:uri="http://schemas.microsoft.com/office/2006/documentManagement/types"/>
    <ds:schemaRef ds:uri="http://schemas.openxmlformats.org/package/2006/metadata/core-properties"/>
    <ds:schemaRef ds:uri="c01e1758-d376-4e70-b293-7fb3390be62d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524</Words>
  <Application>Microsoft Office PowerPoint</Application>
  <PresentationFormat>Široki zaslon</PresentationFormat>
  <Paragraphs>72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Zadatci s ranijih natjecanja: Školsko natjecanje, 5. raz., 2011.</vt:lpstr>
      <vt:lpstr>Zadatci s ranijih natjecanja: Školsko natjecanje, 5. raz., 2011.</vt:lpstr>
      <vt:lpstr>PRIMJERI TEST PODATAKA</vt:lpstr>
      <vt:lpstr>Zadatci s ranijih natjecanja: Školsko natjecanje, 5. raz., 2013.</vt:lpstr>
      <vt:lpstr>Zadatci s ranijih natjecanja: Školsko natjecanje, 5. raz., 2013.</vt:lpstr>
      <vt:lpstr>PRIMJERI TEST PODATAKA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Zadatci s ranijih natjecanja: Školsko natjecanje, 5. raz., 2013.</dc:title>
  <dc:creator>Ines</dc:creator>
  <cp:lastModifiedBy>Ines</cp:lastModifiedBy>
  <cp:revision>3</cp:revision>
  <dcterms:created xsi:type="dcterms:W3CDTF">2020-03-24T14:08:22Z</dcterms:created>
  <dcterms:modified xsi:type="dcterms:W3CDTF">2020-03-24T14:18:41Z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0x0101006D1677F32F6E744795F91BACD7D6EFA7</vt:lpwstr>
  </property>
</Properties>
</file>