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62" r:id="rId4"/>
    <p:sldId id="257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3/14/2019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3/14/2019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3/14/2019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3/14/2019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3/14/2019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3/14/2019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3/14/2019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3/14/2019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3/14/2019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3/14/2019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3/14/2019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3/14/2019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Dan broja Pi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Leona Baričević Mlikota 7.a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0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Pi </a:t>
            </a:r>
            <a:r>
              <a:rPr lang="hr-HR" dirty="0"/>
              <a:t>je matematička konstanta, približne vrijednosti </a:t>
            </a:r>
            <a:r>
              <a:rPr lang="hr-HR" dirty="0" smtClean="0"/>
              <a:t>3.14</a:t>
            </a:r>
          </a:p>
          <a:p>
            <a:r>
              <a:rPr lang="hr-HR" dirty="0"/>
              <a:t>d</a:t>
            </a:r>
            <a:r>
              <a:rPr lang="hr-HR" dirty="0" smtClean="0"/>
              <a:t>efinirana </a:t>
            </a:r>
            <a:r>
              <a:rPr lang="hr-HR" dirty="0"/>
              <a:t>je kao omjer opsega i promjera kruga.</a:t>
            </a:r>
          </a:p>
          <a:p>
            <a:r>
              <a:rPr lang="hr-HR" dirty="0" smtClean="0"/>
              <a:t>Dan broja Pi održava se 14. ožujka </a:t>
            </a:r>
          </a:p>
          <a:p>
            <a:r>
              <a:rPr lang="en-US" dirty="0" err="1"/>
              <a:t>jedna</a:t>
            </a:r>
            <a:r>
              <a:rPr lang="en-US" dirty="0"/>
              <a:t> </a:t>
            </a:r>
            <a:r>
              <a:rPr lang="en-US" dirty="0" err="1"/>
              <a:t>važna</a:t>
            </a:r>
            <a:r>
              <a:rPr lang="en-US" dirty="0"/>
              <a:t> </a:t>
            </a:r>
            <a:r>
              <a:rPr lang="en-US" dirty="0" err="1"/>
              <a:t>poveznica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smtClean="0"/>
              <a:t>P</a:t>
            </a:r>
            <a:r>
              <a:rPr lang="hr-HR" dirty="0" smtClean="0"/>
              <a:t>i </a:t>
            </a:r>
            <a:r>
              <a:rPr lang="en-US" dirty="0" err="1" smtClean="0"/>
              <a:t>danom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rođendan</a:t>
            </a:r>
            <a:r>
              <a:rPr lang="en-US" dirty="0"/>
              <a:t> Alberta </a:t>
            </a:r>
            <a:r>
              <a:rPr lang="en-US" dirty="0" err="1"/>
              <a:t>Einsteina</a:t>
            </a:r>
            <a:r>
              <a:rPr lang="en-US" dirty="0"/>
              <a:t> 14.03. (</a:t>
            </a:r>
            <a:r>
              <a:rPr lang="en-US" dirty="0" err="1"/>
              <a:t>odnosno</a:t>
            </a:r>
            <a:r>
              <a:rPr lang="en-US" dirty="0"/>
              <a:t> 3.14 </a:t>
            </a:r>
            <a:r>
              <a:rPr lang="en-US" dirty="0" err="1"/>
              <a:t>oblik</a:t>
            </a:r>
            <a:r>
              <a:rPr lang="en-US" dirty="0"/>
              <a:t> </a:t>
            </a:r>
            <a:r>
              <a:rPr lang="en-US" dirty="0" err="1"/>
              <a:t>datuma</a:t>
            </a:r>
            <a:r>
              <a:rPr lang="en-US" dirty="0"/>
              <a:t> u </a:t>
            </a:r>
            <a:r>
              <a:rPr lang="en-US" dirty="0" err="1"/>
              <a:t>Americi</a:t>
            </a:r>
            <a:r>
              <a:rPr lang="en-US" dirty="0" smtClean="0"/>
              <a:t>)</a:t>
            </a:r>
            <a:endParaRPr lang="hr-HR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264" y="4439402"/>
            <a:ext cx="2187822" cy="21878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580" y="4221687"/>
            <a:ext cx="1898369" cy="240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</a:t>
            </a:r>
            <a:r>
              <a:rPr lang="en-US" dirty="0" err="1" smtClean="0"/>
              <a:t>oliko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poznato</a:t>
            </a:r>
            <a:r>
              <a:rPr lang="en-US" dirty="0"/>
              <a:t>, </a:t>
            </a:r>
            <a:r>
              <a:rPr lang="en-US" dirty="0" err="1"/>
              <a:t>prva</a:t>
            </a:r>
            <a:r>
              <a:rPr lang="en-US" dirty="0"/>
              <a:t> </a:t>
            </a: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proslava</a:t>
            </a:r>
            <a:r>
              <a:rPr lang="en-US" dirty="0"/>
              <a:t> </a:t>
            </a:r>
            <a:r>
              <a:rPr lang="hr-HR" dirty="0" smtClean="0"/>
              <a:t>d</a:t>
            </a:r>
            <a:r>
              <a:rPr lang="en-US" dirty="0" err="1" smtClean="0"/>
              <a:t>ana</a:t>
            </a:r>
            <a:r>
              <a:rPr lang="en-US" dirty="0" smtClean="0"/>
              <a:t> </a:t>
            </a:r>
            <a:r>
              <a:rPr lang="en-US" dirty="0" err="1"/>
              <a:t>broja</a:t>
            </a:r>
            <a:r>
              <a:rPr lang="en-US" dirty="0"/>
              <a:t> pi </a:t>
            </a:r>
            <a:r>
              <a:rPr lang="en-US" dirty="0" err="1"/>
              <a:t>organizirana</a:t>
            </a:r>
            <a:r>
              <a:rPr lang="en-US" dirty="0"/>
              <a:t> je 1988. </a:t>
            </a:r>
            <a:r>
              <a:rPr lang="en-US" dirty="0" err="1"/>
              <a:t>godine</a:t>
            </a:r>
            <a:r>
              <a:rPr lang="en-US" dirty="0"/>
              <a:t> u </a:t>
            </a:r>
            <a:r>
              <a:rPr lang="en-US" dirty="0" err="1"/>
              <a:t>Exploratoriumu</a:t>
            </a:r>
            <a:r>
              <a:rPr lang="en-US" dirty="0"/>
              <a:t> u San </a:t>
            </a:r>
            <a:r>
              <a:rPr lang="en-US" dirty="0" err="1" smtClean="0"/>
              <a:t>Franciscu</a:t>
            </a:r>
            <a:endParaRPr lang="hr-HR" dirty="0" smtClean="0"/>
          </a:p>
          <a:p>
            <a:r>
              <a:rPr lang="en-US" dirty="0" err="1"/>
              <a:t>priredio</a:t>
            </a:r>
            <a:r>
              <a:rPr lang="en-US" dirty="0"/>
              <a:t> </a:t>
            </a:r>
            <a:r>
              <a:rPr lang="en-US" dirty="0" err="1"/>
              <a:t>ju</a:t>
            </a:r>
            <a:r>
              <a:rPr lang="en-US" dirty="0"/>
              <a:t> je </a:t>
            </a:r>
            <a:r>
              <a:rPr lang="en-US" dirty="0" err="1"/>
              <a:t>fizičar</a:t>
            </a:r>
            <a:r>
              <a:rPr lang="en-US" dirty="0"/>
              <a:t> Larry </a:t>
            </a:r>
            <a:r>
              <a:rPr lang="en-US" dirty="0" smtClean="0"/>
              <a:t>Shaw</a:t>
            </a:r>
            <a:r>
              <a:rPr lang="hr-HR" dirty="0" smtClean="0"/>
              <a:t>, </a:t>
            </a:r>
            <a:r>
              <a:rPr lang="en-US" dirty="0" smtClean="0"/>
              <a:t> </a:t>
            </a:r>
            <a:r>
              <a:rPr lang="hr-HR" dirty="0" smtClean="0"/>
              <a:t>p</a:t>
            </a:r>
            <a:r>
              <a:rPr lang="en-US" dirty="0" err="1" smtClean="0"/>
              <a:t>roslava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sastojala</a:t>
            </a:r>
            <a:r>
              <a:rPr lang="en-US" dirty="0"/>
              <a:t> od </a:t>
            </a:r>
            <a:r>
              <a:rPr lang="en-US" dirty="0" err="1"/>
              <a:t>hodanja</a:t>
            </a:r>
            <a:r>
              <a:rPr lang="en-US" dirty="0"/>
              <a:t> u </a:t>
            </a:r>
            <a:r>
              <a:rPr lang="en-US" dirty="0" err="1"/>
              <a:t>krug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čašćenja</a:t>
            </a:r>
            <a:r>
              <a:rPr lang="en-US" dirty="0"/>
              <a:t> </a:t>
            </a:r>
            <a:r>
              <a:rPr lang="en-US" dirty="0" err="1"/>
              <a:t>voćnim</a:t>
            </a:r>
            <a:r>
              <a:rPr lang="en-US" dirty="0"/>
              <a:t> </a:t>
            </a:r>
            <a:r>
              <a:rPr lang="en-US" dirty="0" err="1" smtClean="0"/>
              <a:t>pitama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922" y="3774837"/>
            <a:ext cx="4274243" cy="240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0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508" y="2190749"/>
            <a:ext cx="6023283" cy="3986213"/>
          </a:xfrm>
        </p:spPr>
        <p:txBody>
          <a:bodyPr/>
          <a:lstStyle/>
          <a:p>
            <a:r>
              <a:rPr lang="en-US" dirty="0"/>
              <a:t>Pi je </a:t>
            </a:r>
            <a:r>
              <a:rPr lang="en-US" dirty="0" err="1"/>
              <a:t>iracionalan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znači</a:t>
            </a:r>
            <a:r>
              <a:rPr lang="en-US" dirty="0"/>
              <a:t> da se </a:t>
            </a:r>
            <a:r>
              <a:rPr lang="en-US" dirty="0" err="1"/>
              <a:t>njegova</a:t>
            </a:r>
            <a:r>
              <a:rPr lang="en-US" dirty="0"/>
              <a:t> </a:t>
            </a:r>
            <a:r>
              <a:rPr lang="en-US" dirty="0" err="1"/>
              <a:t>vrijednost</a:t>
            </a:r>
            <a:r>
              <a:rPr lang="en-US" dirty="0"/>
              <a:t> ne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izraziti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razlomaka</a:t>
            </a:r>
            <a:endParaRPr lang="en-US" dirty="0"/>
          </a:p>
          <a:p>
            <a:r>
              <a:rPr lang="hr-HR" dirty="0" smtClean="0"/>
              <a:t>z</a:t>
            </a:r>
            <a:r>
              <a:rPr lang="en-US" dirty="0" smtClean="0"/>
              <a:t>bog </a:t>
            </a:r>
            <a:r>
              <a:rPr lang="en-US" dirty="0"/>
              <a:t>toga </a:t>
            </a:r>
            <a:r>
              <a:rPr lang="en-US" dirty="0" err="1"/>
              <a:t>njegov</a:t>
            </a:r>
            <a:r>
              <a:rPr lang="en-US" dirty="0"/>
              <a:t> </a:t>
            </a:r>
            <a:r>
              <a:rPr lang="en-US" dirty="0" err="1"/>
              <a:t>decimalan</a:t>
            </a:r>
            <a:r>
              <a:rPr lang="en-US" dirty="0"/>
              <a:t> </a:t>
            </a:r>
            <a:r>
              <a:rPr lang="en-US" dirty="0" err="1"/>
              <a:t>zapis</a:t>
            </a:r>
            <a:r>
              <a:rPr lang="en-US" dirty="0"/>
              <a:t>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kraja</a:t>
            </a:r>
            <a:endParaRPr lang="en-US" dirty="0"/>
          </a:p>
          <a:p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broja</a:t>
            </a:r>
            <a:r>
              <a:rPr lang="en-US" dirty="0"/>
              <a:t> </a:t>
            </a:r>
            <a:r>
              <a:rPr lang="hr-HR" dirty="0" smtClean="0"/>
              <a:t>P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održava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mnogo</a:t>
            </a:r>
            <a:r>
              <a:rPr lang="en-US" dirty="0"/>
              <a:t> </a:t>
            </a:r>
            <a:r>
              <a:rPr lang="en-US" dirty="0" err="1"/>
              <a:t>načina</a:t>
            </a:r>
            <a:r>
              <a:rPr lang="en-US" dirty="0"/>
              <a:t>, </a:t>
            </a:r>
            <a:r>
              <a:rPr lang="hr-HR" dirty="0" smtClean="0"/>
              <a:t>uključujući i natjecanje u jedenju pite ili gađanje sa pitama,</a:t>
            </a:r>
            <a:r>
              <a:rPr lang="en-US" dirty="0" err="1" smtClean="0"/>
              <a:t>neke</a:t>
            </a:r>
            <a:r>
              <a:rPr lang="en-US" dirty="0" smtClean="0"/>
              <a:t> </a:t>
            </a:r>
            <a:r>
              <a:rPr lang="en-US" dirty="0" err="1"/>
              <a:t>škole</a:t>
            </a:r>
            <a:r>
              <a:rPr lang="en-US" dirty="0"/>
              <a:t> </a:t>
            </a:r>
            <a:r>
              <a:rPr lang="en-US" dirty="0" err="1"/>
              <a:t>drže</a:t>
            </a:r>
            <a:r>
              <a:rPr lang="en-US" dirty="0"/>
              <a:t> </a:t>
            </a:r>
            <a:r>
              <a:rPr lang="en-US" dirty="0" err="1"/>
              <a:t>natjecanja</a:t>
            </a:r>
            <a:r>
              <a:rPr lang="en-US" dirty="0"/>
              <a:t> u tome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se </a:t>
            </a:r>
            <a:r>
              <a:rPr lang="en-US" dirty="0" err="1"/>
              <a:t>učenik</a:t>
            </a:r>
            <a:r>
              <a:rPr lang="en-US" dirty="0"/>
              <a:t> </a:t>
            </a:r>
            <a:r>
              <a:rPr lang="en-US" dirty="0" err="1"/>
              <a:t>moći</a:t>
            </a:r>
            <a:r>
              <a:rPr lang="en-US" dirty="0"/>
              <a:t> </a:t>
            </a:r>
            <a:r>
              <a:rPr lang="en-US" dirty="0" err="1"/>
              <a:t>zapamtiti</a:t>
            </a:r>
            <a:r>
              <a:rPr lang="en-US" dirty="0"/>
              <a:t> </a:t>
            </a:r>
            <a:r>
              <a:rPr lang="en-US" dirty="0" err="1"/>
              <a:t>štoviše</a:t>
            </a:r>
            <a:r>
              <a:rPr lang="en-US" dirty="0"/>
              <a:t> </a:t>
            </a:r>
            <a:r>
              <a:rPr lang="en-US" dirty="0" err="1"/>
              <a:t>znamenki</a:t>
            </a:r>
            <a:r>
              <a:rPr lang="en-US" dirty="0"/>
              <a:t> </a:t>
            </a:r>
            <a:r>
              <a:rPr lang="en-US" dirty="0" err="1"/>
              <a:t>broja</a:t>
            </a:r>
            <a:r>
              <a:rPr lang="en-US" dirty="0"/>
              <a:t> pi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62" y="2816609"/>
            <a:ext cx="3645988" cy="27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9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Povijest broja 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667251"/>
          </a:xfrm>
        </p:spPr>
        <p:txBody>
          <a:bodyPr>
            <a:noAutofit/>
          </a:bodyPr>
          <a:lstStyle/>
          <a:p>
            <a:r>
              <a:rPr lang="hr-HR" sz="1800" dirty="0" smtClean="0"/>
              <a:t>Simbol Pi je ušao u povijest još u starom Egiptu </a:t>
            </a:r>
          </a:p>
          <a:p>
            <a:r>
              <a:rPr lang="hr-HR" sz="1800" dirty="0" smtClean="0"/>
              <a:t>Budući da su najraniji zapisi koji spominju ovaj broj pronađeni u svitcima papirusa koji su nastali oko 1650 godina pr. Kr</a:t>
            </a:r>
          </a:p>
          <a:p>
            <a:r>
              <a:rPr lang="hr-HR" sz="1800" dirty="0" smtClean="0"/>
              <a:t>prvi čovijek koji je izračunao broj pi bio je Arhimed</a:t>
            </a:r>
          </a:p>
          <a:p>
            <a:r>
              <a:rPr lang="hr-HR" sz="1800" dirty="0" smtClean="0"/>
              <a:t>Pošto se u to vrijeme nije znalo za decimale Arhimed ga je izrazio u obliku razlomka</a:t>
            </a:r>
          </a:p>
          <a:p>
            <a:r>
              <a:rPr lang="hr-HR" sz="1800" dirty="0" smtClean="0"/>
              <a:t>Arhimed je imao želju da točno izračuna broj Pi i on je stigao do druge decimale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127" y="4773240"/>
            <a:ext cx="3467535" cy="1961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280" y="3105150"/>
            <a:ext cx="2271169" cy="333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1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je Arhimed izračunao dvije decimale broja Pi?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izračunavanje</a:t>
            </a:r>
            <a:r>
              <a:rPr lang="en-US" dirty="0"/>
              <a:t> se </a:t>
            </a:r>
            <a:r>
              <a:rPr lang="en-US" dirty="0" err="1"/>
              <a:t>koristio</a:t>
            </a:r>
            <a:r>
              <a:rPr lang="en-US" dirty="0"/>
              <a:t> </a:t>
            </a:r>
            <a:r>
              <a:rPr lang="en-US" dirty="0" err="1"/>
              <a:t>metodom</a:t>
            </a:r>
            <a:r>
              <a:rPr lang="en-US" dirty="0"/>
              <a:t> </a:t>
            </a:r>
            <a:r>
              <a:rPr lang="en-US" dirty="0" err="1"/>
              <a:t>opisivanja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upisivanja</a:t>
            </a:r>
            <a:r>
              <a:rPr lang="en-US" dirty="0"/>
              <a:t> </a:t>
            </a:r>
            <a:r>
              <a:rPr lang="en-US" dirty="0" err="1" smtClean="0"/>
              <a:t>mno</a:t>
            </a:r>
            <a:r>
              <a:rPr lang="hr-HR" dirty="0" smtClean="0"/>
              <a:t>gokuta </a:t>
            </a:r>
            <a:r>
              <a:rPr lang="en-US" dirty="0" smtClean="0"/>
              <a:t>u </a:t>
            </a:r>
            <a:r>
              <a:rPr lang="en-US" dirty="0" err="1"/>
              <a:t>krug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</a:t>
            </a:r>
            <a:r>
              <a:rPr lang="en-US" dirty="0" err="1"/>
              <a:t>kruga</a:t>
            </a:r>
            <a:r>
              <a:rPr lang="en-US" dirty="0"/>
              <a:t>. </a:t>
            </a:r>
            <a:r>
              <a:rPr lang="en-US" dirty="0" err="1"/>
              <a:t>Pošto</a:t>
            </a:r>
            <a:r>
              <a:rPr lang="en-US" dirty="0"/>
              <a:t> je </a:t>
            </a:r>
            <a:r>
              <a:rPr lang="en-US" dirty="0" err="1" smtClean="0"/>
              <a:t>znao</a:t>
            </a:r>
            <a:r>
              <a:rPr lang="hr-HR" dirty="0" smtClean="0"/>
              <a:t> </a:t>
            </a:r>
            <a:r>
              <a:rPr lang="en-US" dirty="0" err="1" smtClean="0"/>
              <a:t>izračuna</a:t>
            </a:r>
            <a:r>
              <a:rPr lang="hr-HR" dirty="0" smtClean="0"/>
              <a:t>ti</a:t>
            </a:r>
            <a:r>
              <a:rPr lang="en-US" dirty="0" smtClean="0"/>
              <a:t> </a:t>
            </a:r>
            <a:r>
              <a:rPr lang="en-US" dirty="0" err="1"/>
              <a:t>površine</a:t>
            </a:r>
            <a:r>
              <a:rPr lang="en-US" dirty="0"/>
              <a:t> </a:t>
            </a:r>
            <a:r>
              <a:rPr lang="en-US" dirty="0" err="1" smtClean="0"/>
              <a:t>mno</a:t>
            </a:r>
            <a:r>
              <a:rPr lang="hr-HR" dirty="0" smtClean="0"/>
              <a:t>gokuta</a:t>
            </a:r>
            <a:r>
              <a:rPr lang="en-US" dirty="0" smtClean="0"/>
              <a:t> </a:t>
            </a:r>
            <a:r>
              <a:rPr lang="en-US" dirty="0"/>
              <a:t>on je </a:t>
            </a:r>
            <a:r>
              <a:rPr lang="en-US" dirty="0" err="1"/>
              <a:t>mogao</a:t>
            </a:r>
            <a:r>
              <a:rPr lang="en-US" dirty="0"/>
              <a:t> </a:t>
            </a:r>
            <a:r>
              <a:rPr lang="hr-HR" dirty="0" smtClean="0"/>
              <a:t> </a:t>
            </a:r>
            <a:r>
              <a:rPr lang="en-US" dirty="0" err="1" smtClean="0"/>
              <a:t>izračuna</a:t>
            </a:r>
            <a:r>
              <a:rPr lang="hr-HR" dirty="0" smtClean="0"/>
              <a:t>ti </a:t>
            </a:r>
            <a:r>
              <a:rPr lang="en-US" dirty="0" err="1" smtClean="0"/>
              <a:t>donju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gornju</a:t>
            </a:r>
            <a:r>
              <a:rPr lang="en-US" dirty="0"/>
              <a:t> </a:t>
            </a:r>
            <a:r>
              <a:rPr lang="en-US" dirty="0" err="1"/>
              <a:t>granicu</a:t>
            </a:r>
            <a:r>
              <a:rPr lang="en-US" dirty="0"/>
              <a:t> </a:t>
            </a:r>
            <a:r>
              <a:rPr lang="en-US" dirty="0" err="1"/>
              <a:t>površina</a:t>
            </a:r>
            <a:r>
              <a:rPr lang="en-US" dirty="0"/>
              <a:t> tog </a:t>
            </a:r>
            <a:r>
              <a:rPr lang="en-US" dirty="0" err="1"/>
              <a:t>kruga</a:t>
            </a:r>
            <a:r>
              <a:rPr lang="en-US" dirty="0"/>
              <a:t>. </a:t>
            </a:r>
            <a:r>
              <a:rPr lang="en-US" dirty="0" err="1"/>
              <a:t>Povećavanjem</a:t>
            </a:r>
            <a:r>
              <a:rPr lang="en-US" dirty="0"/>
              <a:t> </a:t>
            </a:r>
            <a:r>
              <a:rPr lang="en-US" dirty="0" err="1"/>
              <a:t>broja</a:t>
            </a:r>
            <a:r>
              <a:rPr lang="en-US" dirty="0"/>
              <a:t> </a:t>
            </a:r>
            <a:r>
              <a:rPr lang="hr-HR" dirty="0" smtClean="0"/>
              <a:t>kutova mnogokuta </a:t>
            </a:r>
            <a:r>
              <a:rPr lang="en-US" dirty="0" smtClean="0"/>
              <a:t> </a:t>
            </a:r>
            <a:r>
              <a:rPr lang="en-US" dirty="0" err="1"/>
              <a:t>dolazio</a:t>
            </a:r>
            <a:r>
              <a:rPr lang="en-US" dirty="0"/>
              <a:t> je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bliže</a:t>
            </a:r>
            <a:r>
              <a:rPr lang="en-US" dirty="0"/>
              <a:t> </a:t>
            </a:r>
            <a:r>
              <a:rPr lang="en-US" dirty="0" smtClean="0"/>
              <a:t>t</a:t>
            </a:r>
            <a:r>
              <a:rPr lang="hr-HR" dirty="0" smtClean="0"/>
              <a:t>očnoj </a:t>
            </a:r>
            <a:r>
              <a:rPr lang="en-US" dirty="0" err="1" smtClean="0"/>
              <a:t>površini</a:t>
            </a:r>
            <a:r>
              <a:rPr lang="en-US" dirty="0" smtClean="0"/>
              <a:t> </a:t>
            </a:r>
            <a:r>
              <a:rPr lang="en-US" dirty="0" err="1"/>
              <a:t>kruga</a:t>
            </a:r>
            <a:r>
              <a:rPr lang="en-US" dirty="0"/>
              <a:t> </a:t>
            </a:r>
            <a:endParaRPr lang="hr-HR" dirty="0"/>
          </a:p>
          <a:p>
            <a:r>
              <a:rPr lang="en-US" dirty="0" smtClean="0"/>
              <a:t> </a:t>
            </a:r>
            <a:r>
              <a:rPr lang="en-US" dirty="0" err="1"/>
              <a:t>Broj</a:t>
            </a:r>
            <a:r>
              <a:rPr lang="en-US" dirty="0"/>
              <a:t> Pi se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naziva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Arhimedova</a:t>
            </a:r>
            <a:r>
              <a:rPr lang="en-US" dirty="0"/>
              <a:t> </a:t>
            </a:r>
            <a:r>
              <a:rPr lang="en-US" dirty="0" err="1"/>
              <a:t>konstanta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533" y="4309498"/>
            <a:ext cx="6413885" cy="21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8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400" dirty="0" smtClean="0"/>
              <a:t>Hvala na pažnji!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446" y="2967161"/>
            <a:ext cx="5185953" cy="339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1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107</TotalTime>
  <Words>303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Wingdings</vt:lpstr>
      <vt:lpstr>Educational subjects 16x9</vt:lpstr>
      <vt:lpstr>Dan broja Pi</vt:lpstr>
      <vt:lpstr>PowerPoint Presentation</vt:lpstr>
      <vt:lpstr>PowerPoint Presentation</vt:lpstr>
      <vt:lpstr>PowerPoint Presentation</vt:lpstr>
      <vt:lpstr>Povijest broja Pi</vt:lpstr>
      <vt:lpstr>Kako je Arhimed izračunao dvije decimale broja Pi?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broja pi</dc:title>
  <dc:creator>leona.baricevic-mlikota@hotmail.com</dc:creator>
  <cp:lastModifiedBy>leona.baricevic-mlikota@hotmail.com</cp:lastModifiedBy>
  <cp:revision>10</cp:revision>
  <dcterms:created xsi:type="dcterms:W3CDTF">2019-03-11T19:47:01Z</dcterms:created>
  <dcterms:modified xsi:type="dcterms:W3CDTF">2019-03-14T20:27:43Z</dcterms:modified>
</cp:coreProperties>
</file>