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73" r:id="rId6"/>
    <p:sldId id="276" r:id="rId7"/>
    <p:sldId id="263" r:id="rId8"/>
    <p:sldId id="266" r:id="rId9"/>
    <p:sldId id="261" r:id="rId10"/>
    <p:sldId id="265" r:id="rId11"/>
    <p:sldId id="260" r:id="rId12"/>
    <p:sldId id="277" r:id="rId13"/>
    <p:sldId id="264" r:id="rId14"/>
    <p:sldId id="267" r:id="rId15"/>
    <p:sldId id="268" r:id="rId16"/>
    <p:sldId id="279" r:id="rId17"/>
    <p:sldId id="270" r:id="rId18"/>
    <p:sldId id="271" r:id="rId19"/>
    <p:sldId id="272" r:id="rId20"/>
    <p:sldId id="274" r:id="rId21"/>
    <p:sldId id="281" r:id="rId22"/>
    <p:sldId id="269" r:id="rId23"/>
    <p:sldId id="258" r:id="rId24"/>
    <p:sldId id="280" r:id="rId25"/>
    <p:sldId id="275" r:id="rId26"/>
    <p:sldId id="278" r:id="rId2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9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71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312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24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744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263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219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520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443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000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54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8238-5E4D-47BA-9FF1-3CD6A60FAB02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CD40-5C16-4F4F-9C88-377E89A58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413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549918" y="836712"/>
            <a:ext cx="3999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TKO SAM JA?</a:t>
            </a:r>
            <a:endParaRPr lang="hr-H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s://encrypted-tbn0.gstatic.com/images?q=tbn:ANd9GcTY7lw3izaMqKSrWyyMwr0mp4iclGBdBD9wYZqd_0CgrLNFXS3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84984"/>
            <a:ext cx="193357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5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paralelogram kome su dijagonale jednake duljine.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4820"/>
            <a:ext cx="3968477" cy="273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196131" y="4988366"/>
            <a:ext cx="4374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PRAVOKUTNIK</a:t>
            </a:r>
            <a:endParaRPr lang="hr-HR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77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Ja sam četverokut kome su nasuprotni kutovi jednake veličine.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4336485" cy="2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306341" y="4725144"/>
            <a:ext cx="4972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PARALELOGRAM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805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četverokut kome su kutovi uz krak </a:t>
            </a:r>
            <a:r>
              <a:rPr lang="hr-HR" dirty="0" err="1" smtClean="0"/>
              <a:t>sukuti</a:t>
            </a:r>
            <a:r>
              <a:rPr lang="hr-HR" dirty="0" smtClean="0"/>
              <a:t>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Pravokutnik 2"/>
          <p:cNvSpPr/>
          <p:nvPr/>
        </p:nvSpPr>
        <p:spPr>
          <a:xfrm>
            <a:off x="1606537" y="5186809"/>
            <a:ext cx="2372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TRAPEZ</a:t>
            </a:r>
            <a:endParaRPr lang="hr-HR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6" t="24904" r="8178" b="10902"/>
          <a:stretch/>
        </p:blipFill>
        <p:spPr bwMode="auto">
          <a:xfrm>
            <a:off x="-4345" y="2132856"/>
            <a:ext cx="5958349" cy="288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8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paralelogram kome su stranice jednake duljine.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72882"/>
            <a:ext cx="3543925" cy="294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1368821" y="4988366"/>
            <a:ext cx="202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ROMB</a:t>
            </a:r>
            <a:endParaRPr lang="hr-H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71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paralelogram kome su svi unutarnji kutovi jednake veličine.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98048"/>
            <a:ext cx="4006577" cy="271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196131" y="4988366"/>
            <a:ext cx="4374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PRAVOKUTNIK</a:t>
            </a:r>
            <a:endParaRPr lang="hr-HR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4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Ja sam paralelogram kome su svi unutarnji kutovi jednake veličine i sve stranice jednake duljine.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3447812" cy="32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804212" y="4988366"/>
            <a:ext cx="3158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KVADRAT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690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četverokut kome su kutovi uz </a:t>
            </a:r>
            <a:r>
              <a:rPr lang="hr-HR" smtClean="0"/>
              <a:t>osnovice jednaki.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Pravokutnik 2"/>
          <p:cNvSpPr/>
          <p:nvPr/>
        </p:nvSpPr>
        <p:spPr>
          <a:xfrm>
            <a:off x="323528" y="4984397"/>
            <a:ext cx="53045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JEDNAKOKRAČAN</a:t>
            </a:r>
          </a:p>
          <a:p>
            <a:pPr algn="ctr"/>
            <a:r>
              <a:rPr lang="hr-HR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TRAPEZ</a:t>
            </a:r>
            <a:endParaRPr lang="hr-HR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4" t="10074" r="12740" b="5616"/>
          <a:stretch/>
        </p:blipFill>
        <p:spPr bwMode="auto">
          <a:xfrm>
            <a:off x="26760" y="1813529"/>
            <a:ext cx="6259779" cy="30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99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paralelogram kome se može upisati kružnica.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4021641" cy="329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1368821" y="4988366"/>
            <a:ext cx="202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ROMB</a:t>
            </a:r>
            <a:endParaRPr lang="hr-H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77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paralelogram kome se može opisati kružnica.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09" y="1870116"/>
            <a:ext cx="3696325" cy="353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196131" y="4988366"/>
            <a:ext cx="4374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PRAVOKUTNIK</a:t>
            </a:r>
            <a:endParaRPr lang="hr-HR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664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9288" y="158775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paralelogram kome se može opisati i upisati kružnica.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355976" cy="422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804212" y="5680660"/>
            <a:ext cx="3158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KVADRAT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03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spajam dva nasuprotna vrha četverokuta.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279492" cy="238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827992" y="4725144"/>
            <a:ext cx="3929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DIJAGONALA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26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lik s opsegom o= 4a.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72882"/>
            <a:ext cx="3543925" cy="294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1368821" y="4988366"/>
            <a:ext cx="202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ROMB</a:t>
            </a:r>
            <a:endParaRPr lang="hr-H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707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trapez s jednakim kutovima uz osnovicu.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Pravokutnik 2"/>
          <p:cNvSpPr/>
          <p:nvPr/>
        </p:nvSpPr>
        <p:spPr>
          <a:xfrm>
            <a:off x="608317" y="5066234"/>
            <a:ext cx="47349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JEDNAKOKRAČAN</a:t>
            </a:r>
          </a:p>
          <a:p>
            <a:pPr algn="ctr"/>
            <a:r>
              <a:rPr lang="hr-HR" sz="4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TRAPEZ</a:t>
            </a:r>
            <a:endParaRPr lang="hr-HR" sz="48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4" t="10074" r="12740" b="5616"/>
          <a:stretch/>
        </p:blipFill>
        <p:spPr bwMode="auto">
          <a:xfrm>
            <a:off x="26760" y="1813529"/>
            <a:ext cx="6259779" cy="30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0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romb kome su unutarnji kutovi pravi.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08830"/>
            <a:ext cx="3613427" cy="341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804212" y="4988366"/>
            <a:ext cx="3158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KVADRAT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59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40418" y="86767"/>
            <a:ext cx="7772400" cy="1470025"/>
          </a:xfrm>
        </p:spPr>
        <p:txBody>
          <a:bodyPr/>
          <a:lstStyle/>
          <a:p>
            <a:r>
              <a:rPr lang="hr-HR" dirty="0" smtClean="0"/>
              <a:t>Ja sam lik koji ima točno dvije dijagonale.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3243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840418" y="5286127"/>
            <a:ext cx="3995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ČETVEROKUT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8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trapez s jednakim dijagonalama.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Pravokutnik 2"/>
          <p:cNvSpPr/>
          <p:nvPr/>
        </p:nvSpPr>
        <p:spPr>
          <a:xfrm>
            <a:off x="608317" y="4984397"/>
            <a:ext cx="47349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JEDNAKOKRAČAN</a:t>
            </a:r>
          </a:p>
          <a:p>
            <a:pPr algn="ctr"/>
            <a:r>
              <a:rPr lang="hr-HR" sz="4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TRAPEZ</a:t>
            </a:r>
            <a:endParaRPr lang="hr-HR" sz="48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4964"/>
            <a:ext cx="61722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90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lik s opsegom o= 2a+2b.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2" y="1826500"/>
            <a:ext cx="4988851" cy="272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utnik 2"/>
          <p:cNvSpPr/>
          <p:nvPr/>
        </p:nvSpPr>
        <p:spPr>
          <a:xfrm>
            <a:off x="306341" y="4725144"/>
            <a:ext cx="4972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PARALELOGRAM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50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četverokut kome su kutovi uz krak </a:t>
            </a:r>
            <a:r>
              <a:rPr lang="hr-HR" dirty="0" err="1" smtClean="0"/>
              <a:t>sukuti</a:t>
            </a:r>
            <a:r>
              <a:rPr lang="hr-HR" dirty="0" smtClean="0"/>
              <a:t>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Pravokutnik 2"/>
          <p:cNvSpPr/>
          <p:nvPr/>
        </p:nvSpPr>
        <p:spPr>
          <a:xfrm>
            <a:off x="1606537" y="5186809"/>
            <a:ext cx="2372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TRAPEZ</a:t>
            </a:r>
            <a:endParaRPr lang="hr-HR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6" t="24904" r="8178" b="10902"/>
          <a:stretch/>
        </p:blipFill>
        <p:spPr bwMode="auto">
          <a:xfrm>
            <a:off x="-4345" y="2132856"/>
            <a:ext cx="5958349" cy="288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28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40418" y="260648"/>
            <a:ext cx="7772400" cy="1470025"/>
          </a:xfrm>
        </p:spPr>
        <p:txBody>
          <a:bodyPr/>
          <a:lstStyle/>
          <a:p>
            <a:r>
              <a:rPr lang="hr-HR" dirty="0" smtClean="0"/>
              <a:t>Ja sam lik kome je zbroj unutarnjih kutova 360</a:t>
            </a:r>
            <a:r>
              <a:rPr lang="hr-HR" baseline="30000" dirty="0" smtClean="0"/>
              <a:t>0</a:t>
            </a:r>
            <a:r>
              <a:rPr lang="hr-HR" dirty="0" smtClean="0"/>
              <a:t>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4" y="1628799"/>
            <a:ext cx="4832627" cy="382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840418" y="5286127"/>
            <a:ext cx="3995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ČETVEROKUT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2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hr-HR" dirty="0" smtClean="0"/>
              <a:t>Ja sam četverokut kome su nasuprotne stranice paralelne.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4988851" cy="272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306341" y="4725144"/>
            <a:ext cx="4972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PARALELOGRAM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48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pravokutnik sa stranicama jednake duljine.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3447812" cy="32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804212" y="4988366"/>
            <a:ext cx="3158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KVADRAT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35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četverokut s točno dvije paralelne stranice 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" name="Pravokutnik 2"/>
          <p:cNvSpPr/>
          <p:nvPr/>
        </p:nvSpPr>
        <p:spPr>
          <a:xfrm>
            <a:off x="1606537" y="5186809"/>
            <a:ext cx="2372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TRAPEZ</a:t>
            </a:r>
            <a:endParaRPr lang="hr-HR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6" t="24904" r="8178" b="10902"/>
          <a:stretch/>
        </p:blipFill>
        <p:spPr bwMode="auto">
          <a:xfrm>
            <a:off x="-4345" y="2132856"/>
            <a:ext cx="5958349" cy="288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02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paralelogram kome su dijagonale okomite.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48580"/>
            <a:ext cx="4340118" cy="380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avokutnik 9"/>
          <p:cNvSpPr/>
          <p:nvPr/>
        </p:nvSpPr>
        <p:spPr>
          <a:xfrm>
            <a:off x="1368821" y="4988366"/>
            <a:ext cx="202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ROMB</a:t>
            </a:r>
            <a:endParaRPr lang="hr-H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86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paralelogram kome su svi kutovi pravi.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04" y="1711395"/>
            <a:ext cx="4179010" cy="283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196131" y="4988366"/>
            <a:ext cx="4374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PRAVOKUTNIK</a:t>
            </a:r>
            <a:endParaRPr lang="hr-HR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64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Ja sam četverokut kome se dijagonale </a:t>
            </a:r>
            <a:r>
              <a:rPr lang="hr-HR" dirty="0" err="1" smtClean="0"/>
              <a:t>raspolovljuju</a:t>
            </a:r>
            <a:r>
              <a:rPr lang="hr-HR" dirty="0" smtClean="0"/>
              <a:t>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506075" y="3347362"/>
            <a:ext cx="3530421" cy="3288532"/>
            <a:chOff x="3671123" y="3347362"/>
            <a:chExt cx="3530421" cy="3288532"/>
          </a:xfrm>
        </p:grpSpPr>
        <p:sp>
          <p:nvSpPr>
            <p:cNvPr id="4" name="Pravokutnik 3"/>
            <p:cNvSpPr/>
            <p:nvPr/>
          </p:nvSpPr>
          <p:spPr>
            <a:xfrm>
              <a:off x="5196123" y="3347362"/>
              <a:ext cx="200542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TKO SAM</a:t>
              </a:r>
            </a:p>
            <a:p>
              <a:pPr algn="ctr"/>
              <a:r>
                <a:rPr lang="hr-HR" sz="3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JA?</a:t>
              </a:r>
              <a:endParaRPr lang="hr-H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671123" y="3357681"/>
              <a:ext cx="3497709" cy="3278213"/>
              <a:chOff x="4386659" y="2810544"/>
              <a:chExt cx="3497709" cy="3278213"/>
            </a:xfrm>
          </p:grpSpPr>
          <p:pic>
            <p:nvPicPr>
              <p:cNvPr id="1026" name="Picture 2" descr="https://encrypted-tbn0.gstatic.com/images?q=tbn:ANd9GcTY7lw3izaMqKSrWyyMwr0mp4iclGBdBD9wYZqd_0CgrLNFXS3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659" y="3717032"/>
                <a:ext cx="1933575" cy="2371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Zaobljeni pravokutni oblačić 4"/>
              <p:cNvSpPr/>
              <p:nvPr/>
            </p:nvSpPr>
            <p:spPr>
              <a:xfrm>
                <a:off x="5868144" y="2810544"/>
                <a:ext cx="2016224" cy="1050503"/>
              </a:xfrm>
              <a:prstGeom prst="wedgeRoundRectCallout">
                <a:avLst>
                  <a:gd name="adj1" fmla="val -66917"/>
                  <a:gd name="adj2" fmla="val 58288"/>
                  <a:gd name="adj3" fmla="val 16667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50673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306341" y="4725144"/>
            <a:ext cx="4972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PARALELOGRAM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6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391</Words>
  <Application>Microsoft Office PowerPoint</Application>
  <PresentationFormat>Prikaz na zaslonu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Tema sustava Office</vt:lpstr>
      <vt:lpstr>PowerPointova prezentacija</vt:lpstr>
      <vt:lpstr>Ja spajam dva nasuprotna vrha četverokuta. </vt:lpstr>
      <vt:lpstr>Ja sam lik kome je zbroj unutarnjih kutova 3600. </vt:lpstr>
      <vt:lpstr>Ja sam četverokut kome su nasuprotne stranice paralelne. </vt:lpstr>
      <vt:lpstr>Ja sam pravokutnik sa stranicama jednake duljine. </vt:lpstr>
      <vt:lpstr>Ja sam četverokut s točno dvije paralelne stranice . </vt:lpstr>
      <vt:lpstr>Ja sam paralelogram kome su dijagonale okomite. </vt:lpstr>
      <vt:lpstr>Ja sam paralelogram kome su svi kutovi pravi. </vt:lpstr>
      <vt:lpstr>Ja sam četverokut kome se dijagonale raspolovljuju. </vt:lpstr>
      <vt:lpstr>Ja sam paralelogram kome su dijagonale jednake duljine. </vt:lpstr>
      <vt:lpstr>Ja sam četverokut kome su nasuprotni kutovi jednake veličine. </vt:lpstr>
      <vt:lpstr>Ja sam četverokut kome su kutovi uz krak sukuti. </vt:lpstr>
      <vt:lpstr>Ja sam paralelogram kome su stranice jednake duljine. </vt:lpstr>
      <vt:lpstr>Ja sam paralelogram kome su svi unutarnji kutovi jednake veličine. </vt:lpstr>
      <vt:lpstr>Ja sam paralelogram kome su svi unutarnji kutovi jednake veličine i sve stranice jednake duljine. </vt:lpstr>
      <vt:lpstr>Ja sam četverokut kome su kutovi uz osnovice jednaki. </vt:lpstr>
      <vt:lpstr>Ja sam paralelogram kome se može upisati kružnica. </vt:lpstr>
      <vt:lpstr>Ja sam paralelogram kome se može opisati kružnica. </vt:lpstr>
      <vt:lpstr>Ja sam paralelogram kome se može opisati i upisati kružnica. </vt:lpstr>
      <vt:lpstr>Ja sam lik s opsegom o= 4a. </vt:lpstr>
      <vt:lpstr>Ja sam trapez s jednakim kutovima uz osnovicu. </vt:lpstr>
      <vt:lpstr>Ja sam romb kome su unutarnji kutovi pravi. </vt:lpstr>
      <vt:lpstr>Ja sam lik koji ima točno dvije dijagonale. </vt:lpstr>
      <vt:lpstr>Ja sam trapez s jednakim dijagonalama. </vt:lpstr>
      <vt:lpstr>Ja sam lik s opsegom o= 2a+2b. </vt:lpstr>
      <vt:lpstr>Ja sam četverokut kome su kutovi uz krak sukuti.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Ines</cp:lastModifiedBy>
  <cp:revision>7</cp:revision>
  <dcterms:created xsi:type="dcterms:W3CDTF">2014-05-11T12:55:17Z</dcterms:created>
  <dcterms:modified xsi:type="dcterms:W3CDTF">2016-05-17T15:56:42Z</dcterms:modified>
</cp:coreProperties>
</file>