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26388-6A7E-47EB-8889-5784DC25592B}" type="datetimeFigureOut">
              <a:rPr lang="hr-HR" smtClean="0"/>
              <a:t>18.2.2013.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DBB26-4CCA-43E2-8BF0-C9CCAADBA4F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Sigurniji Internet za djecu i mlade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2"/>
            <a:ext cx="3813064" cy="32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0.gstatic.com/images?q=tbn:ANd9GcRKD8df-QmVLrJVArXehmA0pAfH2iRnY2EH_fvb3bYdEwkOgz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9252520" y="692696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483768" y="2204864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3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Elektronički tragovi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put kad nešto kliknete to ostane zapisano negdje na Internetu.</a:t>
            </a:r>
          </a:p>
          <a:p>
            <a:r>
              <a:rPr lang="hr-HR" dirty="0" smtClean="0"/>
              <a:t>Zato pazite kad se negdje registrirate ili komentirate.</a:t>
            </a:r>
            <a:endParaRPr lang="hr-HR" dirty="0"/>
          </a:p>
          <a:p>
            <a:r>
              <a:rPr lang="hr-HR" dirty="0" smtClean="0"/>
              <a:t> Internet  </a:t>
            </a:r>
          </a:p>
          <a:p>
            <a:r>
              <a:rPr lang="hr-HR" dirty="0" smtClean="0"/>
              <a:t>                            tragovi          vaše računalo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4425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 Forumi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su stranice koje služe za pričanje o svakakvim stvarima koje često nose svakakve viruse.</a:t>
            </a:r>
          </a:p>
          <a:p>
            <a:pPr marL="0" indent="0">
              <a:buNone/>
            </a:pPr>
            <a:r>
              <a:rPr lang="hr-HR" dirty="0" smtClean="0"/>
              <a:t> Tamo osobni podaci  nisu dobro zaštićen i nemojte se registrirati tamo.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= u većini slučaja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2247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Lozinke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Trebaju biti duže od 8 slova kako bi spriječili da se netko </a:t>
            </a:r>
            <a:r>
              <a:rPr lang="hr-HR" dirty="0" err="1" smtClean="0"/>
              <a:t>logira</a:t>
            </a:r>
            <a:r>
              <a:rPr lang="hr-HR" dirty="0" smtClean="0"/>
              <a:t> na naš profil. Ovo je popis lozinka koji lopovi najlakše pogode: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4825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00625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388843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8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Susreti s </a:t>
            </a:r>
            <a:r>
              <a:rPr lang="hr-HR" dirty="0" err="1" smtClean="0"/>
              <a:t>online</a:t>
            </a:r>
            <a:r>
              <a:rPr lang="hr-HR" dirty="0" smtClean="0"/>
              <a:t> „Prijateljima”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Susreti s </a:t>
            </a:r>
            <a:r>
              <a:rPr lang="hr-HR" sz="2800" dirty="0" err="1" smtClean="0"/>
              <a:t>online</a:t>
            </a:r>
            <a:r>
              <a:rPr lang="hr-HR" sz="2800" dirty="0" smtClean="0"/>
              <a:t> prijateljima  mogu biti opasni ako ne idete s nekom odraslom osobom na upoznavanje.  Ako osoba ne želi da otkrijete </a:t>
            </a:r>
            <a:r>
              <a:rPr lang="hr-HR" sz="2800" dirty="0" err="1" smtClean="0"/>
              <a:t>online</a:t>
            </a:r>
            <a:r>
              <a:rPr lang="hr-HR" sz="2800" dirty="0" smtClean="0"/>
              <a:t> prijateljstvo s njime </a:t>
            </a:r>
            <a:r>
              <a:rPr lang="hr-HR" sz="2800" dirty="0" err="1" smtClean="0"/>
              <a:t>vijerovatno</a:t>
            </a:r>
            <a:r>
              <a:rPr lang="hr-HR" sz="2800" dirty="0" smtClean="0"/>
              <a:t> nema dobre namjere. Zato, oprez!</a:t>
            </a:r>
            <a:endParaRPr lang="hr-H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3403079" cy="254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5031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Lažno predstavljanje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je slučaj u kojem se neka osoba na </a:t>
            </a:r>
            <a:r>
              <a:rPr lang="hr-HR" dirty="0"/>
              <a:t>I</a:t>
            </a:r>
            <a:r>
              <a:rPr lang="hr-HR" dirty="0" smtClean="0"/>
              <a:t>nternetu se lažno predstavlja ili stavlja privlačnu sliku kako bi stekli prijatelje a poslije ih u najgorem slučaju iskoristili.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= </a:t>
            </a:r>
          </a:p>
          <a:p>
            <a:r>
              <a:rPr lang="hr-HR" dirty="0" smtClean="0"/>
              <a:t>                            </a:t>
            </a:r>
            <a:endParaRPr lang="hr-HR" dirty="0"/>
          </a:p>
          <a:p>
            <a:r>
              <a:rPr lang="hr-HR" dirty="0" smtClean="0"/>
              <a:t>                                   =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742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762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10081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2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Elektroničko zlostavljanje (</a:t>
            </a:r>
            <a:r>
              <a:rPr lang="hr-HR" sz="2800" dirty="0" err="1" smtClean="0"/>
              <a:t>cyberbullying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To rade ljudi koji su u stvarnom životu bez prijatelja ili pažnje. To nije u redu, i takve zlonamjerne poruke treba javiti starijima. Na te poruke nemojte odgovarati. Ako budete odgovarali onda se spuštate na njihovu razinu.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266429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V="1">
            <a:off x="3851920" y="40050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4099" idx="1"/>
          </p:cNvCxnSpPr>
          <p:nvPr/>
        </p:nvCxnSpPr>
        <p:spPr>
          <a:xfrm>
            <a:off x="3995936" y="5517232"/>
            <a:ext cx="504056" cy="300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5010">
            <a:off x="6450812" y="386765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>
            <a:off x="1043608" y="4221088"/>
            <a:ext cx="2736304" cy="1872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V="1">
            <a:off x="1187624" y="4293096"/>
            <a:ext cx="2592288" cy="1872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</a:t>
            </a:r>
            <a:r>
              <a:rPr lang="hr-HR" dirty="0" smtClean="0">
                <a:solidFill>
                  <a:srgbClr val="00B050"/>
                </a:solidFill>
              </a:rPr>
              <a:t>Neprimjerene foTografije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Nemojte objavljivati osobne fotografije ili neke druge fotografije koje bi mogle uvrijediti neku osobu. Ne bi ni vama bilo drago kada bi netko objavio vaše golišave slike iz djetinjstva.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2308870" cy="11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4"/>
          <p:cNvCxnSpPr/>
          <p:nvPr/>
        </p:nvCxnSpPr>
        <p:spPr>
          <a:xfrm>
            <a:off x="611560" y="5157192"/>
            <a:ext cx="2736304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2016224" cy="15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6"/>
          <p:cNvCxnSpPr/>
          <p:nvPr/>
        </p:nvCxnSpPr>
        <p:spPr>
          <a:xfrm>
            <a:off x="4644008" y="4941168"/>
            <a:ext cx="2304256" cy="17281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944216" cy="15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avni poveznik 8"/>
          <p:cNvCxnSpPr/>
          <p:nvPr/>
        </p:nvCxnSpPr>
        <p:spPr>
          <a:xfrm>
            <a:off x="179512" y="1124744"/>
            <a:ext cx="2304256" cy="1800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1944216" cy="14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vni poveznik 10"/>
          <p:cNvCxnSpPr/>
          <p:nvPr/>
        </p:nvCxnSpPr>
        <p:spPr>
          <a:xfrm>
            <a:off x="5364088" y="1196752"/>
            <a:ext cx="2304256" cy="15841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Budite odgovorni na računalu i poštujte ostale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" y="1268761"/>
            <a:ext cx="1671436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82" y="1124744"/>
            <a:ext cx="1575618" cy="15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" y="5648453"/>
            <a:ext cx="1728192" cy="121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741628" cy="118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61248"/>
            <a:ext cx="1224136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4015"/>
            <a:ext cx="18002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68760"/>
            <a:ext cx="187220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5661248"/>
            <a:ext cx="179839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61248"/>
            <a:ext cx="864096" cy="118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166496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466975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97971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4149080"/>
            <a:ext cx="18722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25202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56" y="2636912"/>
            <a:ext cx="26193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543175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143125" cy="15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728914" cy="15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24075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267</Words>
  <Application>Microsoft Office PowerPoint</Application>
  <PresentationFormat>Prikaz na zaslonu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Putovanje</vt:lpstr>
      <vt:lpstr>Sigurniji Internet za djecu i mlade</vt:lpstr>
      <vt:lpstr>                  Elektronički tragovi  </vt:lpstr>
      <vt:lpstr>                        Forumi</vt:lpstr>
      <vt:lpstr>                            Lozinke</vt:lpstr>
      <vt:lpstr>     Susreti s online „Prijateljima”</vt:lpstr>
      <vt:lpstr>Lažno predstavljanje</vt:lpstr>
      <vt:lpstr>Elektroničko zlostavljanje (cyberbullying)</vt:lpstr>
      <vt:lpstr>  Neprimjerene foTografije</vt:lpstr>
      <vt:lpstr>Budite odgovorni na računalu i poštujte ostale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7.b</dc:creator>
  <cp:lastModifiedBy>Ines</cp:lastModifiedBy>
  <cp:revision>20</cp:revision>
  <dcterms:created xsi:type="dcterms:W3CDTF">2013-01-22T16:36:18Z</dcterms:created>
  <dcterms:modified xsi:type="dcterms:W3CDTF">2013-02-18T13:30:34Z</dcterms:modified>
</cp:coreProperties>
</file>