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5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Rund</a:t>
            </a:r>
            <a:r>
              <a:rPr lang="hr-HR" dirty="0" smtClean="0"/>
              <a:t> um </a:t>
            </a:r>
            <a:r>
              <a:rPr lang="hr-HR" dirty="0" err="1" smtClean="0"/>
              <a:t>Berufe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1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50"/>
    </mc:Choice>
    <mc:Fallback>
      <p:transition spd="slow" advTm="14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77" y="2547890"/>
            <a:ext cx="6185155" cy="3222595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976544" y="763480"/>
            <a:ext cx="10565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Sieh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dir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Bild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Welche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Berufe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kennst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schon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Finde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mithilfe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eines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Wörterbuches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dir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unbekannte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Berufe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schreibe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dein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Heft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hr-HR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Pogledaj sliku. Koja </a:t>
            </a:r>
            <a:r>
              <a:rPr lang="hr-HR" i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zanimnja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prepoznaješ? Uz pomoć rječnika pronađi značenja ostalih zanimanja i prepiši ih u </a:t>
            </a:r>
          </a:p>
          <a:p>
            <a:r>
              <a:rPr lang="hr-HR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svoju bilježnicu.</a:t>
            </a:r>
            <a:endParaRPr lang="hr-HR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7519386" y="2423604"/>
            <a:ext cx="406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http://onlinerjecnik.com/rjecnik/njemacki</a:t>
            </a:r>
          </a:p>
        </p:txBody>
      </p:sp>
      <p:pic>
        <p:nvPicPr>
          <p:cNvPr id="10" name="Audiozapis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470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022"/>
    </mc:Choice>
    <mc:Fallback>
      <p:transition spd="slow" advTm="106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</p:bldLst>
  </p:timing>
  <p:extLst>
    <p:ext uri="{3A86A75C-4F4B-4683-9AE1-C65F6400EC91}">
      <p14:laserTraceLst xmlns:p14="http://schemas.microsoft.com/office/powerpoint/2010/main">
        <p14:tracePtLst>
          <p14:tracePt t="8934" x="806450" y="5219700"/>
          <p14:tracePt t="9047" x="812800" y="5213350"/>
          <p14:tracePt t="9055" x="819150" y="5200650"/>
          <p14:tracePt t="9063" x="838200" y="5175250"/>
          <p14:tracePt t="9078" x="908050" y="5105400"/>
          <p14:tracePt t="9094" x="996950" y="5029200"/>
          <p14:tracePt t="9111" x="1117600" y="4902200"/>
          <p14:tracePt t="9128" x="1301750" y="4705350"/>
          <p14:tracePt t="9145" x="1568450" y="4438650"/>
          <p14:tracePt t="9161" x="1809750" y="4203700"/>
          <p14:tracePt t="9178" x="2006600" y="4032250"/>
          <p14:tracePt t="9195" x="2152650" y="3905250"/>
          <p14:tracePt t="9211" x="2266950" y="3797300"/>
          <p14:tracePt t="9228" x="2355850" y="3689350"/>
          <p14:tracePt t="9230" x="2400300" y="3632200"/>
          <p14:tracePt t="9245" x="2438400" y="3581400"/>
          <p14:tracePt t="9261" x="2520950" y="3486150"/>
          <p14:tracePt t="9278" x="2590800" y="3409950"/>
          <p14:tracePt t="9294" x="2647950" y="3333750"/>
          <p14:tracePt t="9311" x="2667000" y="3314700"/>
          <p14:tracePt t="9328" x="2673350" y="3295650"/>
          <p14:tracePt t="9344" x="2679700" y="3289300"/>
          <p14:tracePt t="9361" x="2698750" y="3276600"/>
          <p14:tracePt t="9378" x="2736850" y="3251200"/>
          <p14:tracePt t="9395" x="2787650" y="3219450"/>
          <p14:tracePt t="9411" x="2838450" y="3187700"/>
          <p14:tracePt t="9428" x="2870200" y="3155950"/>
          <p14:tracePt t="9445" x="2889250" y="3136900"/>
          <p14:tracePt t="9462" x="2908300" y="3117850"/>
          <p14:tracePt t="9478" x="2914650" y="3117850"/>
          <p14:tracePt t="9494" x="2952750" y="3086100"/>
          <p14:tracePt t="9511" x="2990850" y="3054350"/>
          <p14:tracePt t="9528" x="3009900" y="3028950"/>
          <p14:tracePt t="9544" x="3028950" y="3016250"/>
          <p14:tracePt t="10535" x="3028950" y="3009900"/>
          <p14:tracePt t="10543" x="3041650" y="3003550"/>
          <p14:tracePt t="10551" x="3060700" y="2997200"/>
          <p14:tracePt t="10560" x="3086100" y="2984500"/>
          <p14:tracePt t="10577" x="3162300" y="2965450"/>
          <p14:tracePt t="10593" x="3244850" y="2952750"/>
          <p14:tracePt t="10610" x="3314700" y="2933700"/>
          <p14:tracePt t="10627" x="3390900" y="2921000"/>
          <p14:tracePt t="10644" x="3460750" y="2908300"/>
          <p14:tracePt t="10660" x="3536950" y="2895600"/>
          <p14:tracePt t="10678" x="3600450" y="2882900"/>
          <p14:tracePt t="10694" x="3670300" y="2863850"/>
          <p14:tracePt t="10710" x="3695700" y="2857500"/>
          <p14:tracePt t="10727" x="3752850" y="2832100"/>
          <p14:tracePt t="10743" x="3816350" y="2825750"/>
          <p14:tracePt t="10760" x="3873500" y="2806700"/>
          <p14:tracePt t="10776" x="3924300" y="2794000"/>
          <p14:tracePt t="10793" x="3930650" y="2794000"/>
          <p14:tracePt t="12143" x="3937000" y="2794000"/>
          <p14:tracePt t="12151" x="3943350" y="2794000"/>
          <p14:tracePt t="12175" x="3949700" y="2794000"/>
          <p14:tracePt t="12183" x="3956050" y="2794000"/>
          <p14:tracePt t="12192" x="3962400" y="2794000"/>
          <p14:tracePt t="12208" x="3975100" y="2794000"/>
          <p14:tracePt t="12225" x="4013200" y="2794000"/>
          <p14:tracePt t="12242" x="4089400" y="2794000"/>
          <p14:tracePt t="12259" x="4184650" y="2794000"/>
          <p14:tracePt t="12276" x="4305300" y="2794000"/>
          <p14:tracePt t="12292" x="4406900" y="2794000"/>
          <p14:tracePt t="12309" x="4495800" y="2794000"/>
          <p14:tracePt t="12326" x="4603750" y="2794000"/>
          <p14:tracePt t="12342" x="4635500" y="2794000"/>
          <p14:tracePt t="12358" x="4743450" y="2794000"/>
          <p14:tracePt t="12375" x="4819650" y="2794000"/>
          <p14:tracePt t="12392" x="4876800" y="2794000"/>
          <p14:tracePt t="12408" x="4902200" y="2794000"/>
          <p14:tracePt t="12425" x="4921250" y="2794000"/>
          <p14:tracePt t="12442" x="4933950" y="2794000"/>
          <p14:tracePt t="12459" x="4946650" y="2794000"/>
          <p14:tracePt t="12475" x="4953000" y="2794000"/>
          <p14:tracePt t="13407" x="4946650" y="2794000"/>
          <p14:tracePt t="13415" x="4933950" y="2794000"/>
          <p14:tracePt t="13424" x="4908550" y="2794000"/>
          <p14:tracePt t="13441" x="4832350" y="2800350"/>
          <p14:tracePt t="13458" x="4775200" y="2813050"/>
          <p14:tracePt t="13474" x="4711700" y="2819400"/>
          <p14:tracePt t="13491" x="4641850" y="2832100"/>
          <p14:tracePt t="13507" x="4559300" y="2851150"/>
          <p14:tracePt t="13525" x="4470400" y="2870200"/>
          <p14:tracePt t="13541" x="4400550" y="2882900"/>
          <p14:tracePt t="13558" x="4330700" y="2908300"/>
          <p14:tracePt t="13574" x="4286250" y="2927350"/>
          <p14:tracePt t="13591" x="4248150" y="2940050"/>
          <p14:tracePt t="13607" x="4241800" y="2946400"/>
          <p14:tracePt t="13624" x="4222750" y="2952750"/>
          <p14:tracePt t="13641" x="4184650" y="2959100"/>
          <p14:tracePt t="13657" x="4159250" y="2971800"/>
          <p14:tracePt t="13674" x="4133850" y="2984500"/>
          <p14:tracePt t="13691" x="4108450" y="2990850"/>
          <p14:tracePt t="13707" x="4095750" y="2997200"/>
          <p14:tracePt t="13724" x="4089400" y="2997200"/>
          <p14:tracePt t="13757" x="4083050" y="3003550"/>
          <p14:tracePt t="15055" x="4083050" y="3009900"/>
          <p14:tracePt t="15071" x="4089400" y="3009900"/>
          <p14:tracePt t="15079" x="4108450" y="3009900"/>
          <p14:tracePt t="15089" x="4127500" y="3009900"/>
          <p14:tracePt t="15106" x="4184650" y="3009900"/>
          <p14:tracePt t="15123" x="4273550" y="3009900"/>
          <p14:tracePt t="15139" x="4349750" y="3009900"/>
          <p14:tracePt t="15157" x="4432300" y="3009900"/>
          <p14:tracePt t="15173" x="4495800" y="3009900"/>
          <p14:tracePt t="15190" x="4597400" y="3009900"/>
          <p14:tracePt t="15206" x="4622800" y="3009900"/>
          <p14:tracePt t="15223" x="4679950" y="3009900"/>
          <p14:tracePt t="15239" x="4711700" y="3009900"/>
          <p14:tracePt t="15256" x="4730750" y="3009900"/>
          <p14:tracePt t="15272" x="4762500" y="3009900"/>
          <p14:tracePt t="15289" x="4794250" y="3009900"/>
          <p14:tracePt t="15306" x="4813300" y="3009900"/>
          <p14:tracePt t="15323" x="4857750" y="3016250"/>
          <p14:tracePt t="15339" x="4914900" y="3028950"/>
          <p14:tracePt t="15356" x="4978400" y="3028950"/>
          <p14:tracePt t="15372" x="5041900" y="3028950"/>
          <p14:tracePt t="15389" x="5073650" y="3028950"/>
          <p14:tracePt t="15406" x="5099050" y="3028950"/>
          <p14:tracePt t="15487" x="5105400" y="3028950"/>
          <p14:tracePt t="16431" x="5105400" y="3022600"/>
          <p14:tracePt t="16671" x="5111750" y="3028950"/>
          <p14:tracePt t="16679" x="5111750" y="3035300"/>
          <p14:tracePt t="16688" x="5118100" y="3048000"/>
          <p14:tracePt t="16704" x="5130800" y="3067050"/>
          <p14:tracePt t="16721" x="5137150" y="3086100"/>
          <p14:tracePt t="16738" x="5143500" y="3092450"/>
          <p14:tracePt t="16755" x="5149850" y="3105150"/>
          <p14:tracePt t="16771" x="5149850" y="3111500"/>
          <p14:tracePt t="16788" x="5149850" y="3124200"/>
          <p14:tracePt t="16805" x="5156200" y="3130550"/>
          <p14:tracePt t="16821" x="5156200" y="3136900"/>
          <p14:tracePt t="16879" x="5156200" y="3143250"/>
          <p14:tracePt t="17663" x="5156200" y="3149600"/>
          <p14:tracePt t="17679" x="5149850" y="3149600"/>
          <p14:tracePt t="17687" x="5124450" y="3149600"/>
          <p14:tracePt t="17695" x="5092700" y="3149600"/>
          <p14:tracePt t="17704" x="5060950" y="3143250"/>
          <p14:tracePt t="17720" x="4972050" y="3136900"/>
          <p14:tracePt t="17737" x="4876800" y="3136900"/>
          <p14:tracePt t="17755" x="4781550" y="3136900"/>
          <p14:tracePt t="17770" x="4711700" y="3136900"/>
          <p14:tracePt t="17787" x="4679950" y="3136900"/>
          <p14:tracePt t="17804" x="4648200" y="3136900"/>
          <p14:tracePt t="17807" x="4635500" y="3136900"/>
          <p14:tracePt t="17820" x="4629150" y="3136900"/>
          <p14:tracePt t="17837" x="4603750" y="3136900"/>
          <p14:tracePt t="17854" x="4584700" y="3136900"/>
          <p14:tracePt t="17870" x="4533900" y="3136900"/>
          <p14:tracePt t="17887" x="4502150" y="3136900"/>
          <p14:tracePt t="17903" x="4483100" y="3136900"/>
          <p14:tracePt t="17920" x="4464050" y="3136900"/>
          <p14:tracePt t="17937" x="4451350" y="3136900"/>
          <p14:tracePt t="17953" x="4438650" y="3136900"/>
          <p14:tracePt t="17970" x="4425950" y="3136900"/>
          <p14:tracePt t="17987" x="4406900" y="3136900"/>
          <p14:tracePt t="18004" x="4394200" y="3136900"/>
          <p14:tracePt t="18020" x="4381500" y="3136900"/>
          <p14:tracePt t="18038" x="4375150" y="3136900"/>
          <p14:tracePt t="18054" x="4362450" y="3136900"/>
          <p14:tracePt t="18070" x="4356100" y="3136900"/>
          <p14:tracePt t="20335" x="4343400" y="3143250"/>
          <p14:tracePt t="20343" x="4330700" y="3162300"/>
          <p14:tracePt t="20351" x="4324350" y="3181350"/>
          <p14:tracePt t="20368" x="4305300" y="3213100"/>
          <p14:tracePt t="20385" x="4279900" y="3251200"/>
          <p14:tracePt t="20401" x="4260850" y="3276600"/>
          <p14:tracePt t="20418" x="4248150" y="3302000"/>
          <p14:tracePt t="20435" x="4235450" y="3308350"/>
          <p14:tracePt t="21031" x="4229100" y="3314700"/>
          <p14:tracePt t="21319" x="4222750" y="3321050"/>
          <p14:tracePt t="21327" x="4216400" y="3321050"/>
          <p14:tracePt t="21335" x="4210050" y="3333750"/>
          <p14:tracePt t="21350" x="4203700" y="3365500"/>
          <p14:tracePt t="21367" x="4197350" y="3397250"/>
          <p14:tracePt t="21384" x="4191000" y="3429000"/>
          <p14:tracePt t="21400" x="4184650" y="3448050"/>
          <p14:tracePt t="21417" x="4171950" y="3467100"/>
          <p14:tracePt t="21434" x="4165600" y="3486150"/>
          <p14:tracePt t="21450" x="4159250" y="3498850"/>
          <p14:tracePt t="21467" x="4159250" y="3511550"/>
          <p14:tracePt t="21484" x="4146550" y="3530600"/>
          <p14:tracePt t="21517" x="4146550" y="3536950"/>
          <p14:tracePt t="21534" x="4146550" y="3543300"/>
          <p14:tracePt t="22639" x="4146550" y="3549650"/>
          <p14:tracePt t="22647" x="4165600" y="3543300"/>
          <p14:tracePt t="22655" x="4178300" y="3536950"/>
          <p14:tracePt t="22666" x="4203700" y="3530600"/>
          <p14:tracePt t="22683" x="4248150" y="3511550"/>
          <p14:tracePt t="22699" x="4298950" y="3486150"/>
          <p14:tracePt t="22716" x="4349750" y="3467100"/>
          <p14:tracePt t="22733" x="4387850" y="3454400"/>
          <p14:tracePt t="22750" x="4419600" y="3441700"/>
          <p14:tracePt t="22782" x="4451350" y="3429000"/>
          <p14:tracePt t="22799" x="4464050" y="3422650"/>
          <p14:tracePt t="22816" x="4483100" y="3403600"/>
          <p14:tracePt t="22833" x="4495800" y="3390900"/>
          <p14:tracePt t="22849" x="4502150" y="3378200"/>
          <p14:tracePt t="22895" x="4508500" y="3378200"/>
          <p14:tracePt t="22903" x="4514850" y="3371850"/>
          <p14:tracePt t="23519" x="4521200" y="3371850"/>
          <p14:tracePt t="23527" x="4540250" y="3371850"/>
          <p14:tracePt t="23535" x="4572000" y="3371850"/>
          <p14:tracePt t="23549" x="4616450" y="3371850"/>
          <p14:tracePt t="23566" x="4737100" y="3371850"/>
          <p14:tracePt t="23582" x="4870450" y="3371850"/>
          <p14:tracePt t="23598" x="5086350" y="3371850"/>
          <p14:tracePt t="23615" x="5168900" y="3371850"/>
          <p14:tracePt t="23632" x="5213350" y="3371850"/>
          <p14:tracePt t="23649" x="5226050" y="3371850"/>
          <p14:tracePt t="23665" x="5232400" y="3371850"/>
          <p14:tracePt t="23711" x="5238750" y="3371850"/>
          <p14:tracePt t="23719" x="5245100" y="3371850"/>
          <p14:tracePt t="23791" x="5251450" y="3371850"/>
          <p14:tracePt t="23855" x="5257800" y="3371850"/>
          <p14:tracePt t="23863" x="5264150" y="3371850"/>
          <p14:tracePt t="23895" x="5270500" y="3371850"/>
          <p14:tracePt t="23959" x="5276850" y="3371850"/>
          <p14:tracePt t="23991" x="5283200" y="3371850"/>
          <p14:tracePt t="24959" x="5283200" y="3378200"/>
          <p14:tracePt t="24967" x="5270500" y="3384550"/>
          <p14:tracePt t="24975" x="5257800" y="3397250"/>
          <p14:tracePt t="24983" x="5251450" y="3397250"/>
          <p14:tracePt t="24998" x="5245100" y="3416300"/>
          <p14:tracePt t="25014" x="5238750" y="3422650"/>
          <p14:tracePt t="25030" x="5232400" y="3460750"/>
          <p14:tracePt t="25047" x="5232400" y="3505200"/>
          <p14:tracePt t="25064" x="5238750" y="3543300"/>
          <p14:tracePt t="25080" x="5251450" y="3575050"/>
          <p14:tracePt t="25097" x="5264150" y="3587750"/>
          <p14:tracePt t="25114" x="5264150" y="3600450"/>
          <p14:tracePt t="25131" x="5270500" y="3613150"/>
          <p14:tracePt t="25147" x="5283200" y="3619500"/>
          <p14:tracePt t="25164" x="5283200" y="3632200"/>
          <p14:tracePt t="25180" x="5295900" y="3638550"/>
          <p14:tracePt t="25214" x="5302250" y="3644900"/>
          <p14:tracePt t="25255" x="5308600" y="3651250"/>
          <p14:tracePt t="25271" x="5321300" y="3657600"/>
          <p14:tracePt t="25279" x="5327650" y="3657600"/>
          <p14:tracePt t="25287" x="5327650" y="3663950"/>
          <p14:tracePt t="25297" x="5334000" y="3670300"/>
          <p14:tracePt t="25314" x="5346700" y="3676650"/>
          <p14:tracePt t="25335" x="5353050" y="3676650"/>
          <p14:tracePt t="25347" x="5359400" y="3676650"/>
          <p14:tracePt t="25367" x="5359400" y="3683000"/>
          <p14:tracePt t="25380" x="5365750" y="3689350"/>
          <p14:tracePt t="25398" x="5378450" y="3695700"/>
          <p14:tracePt t="25415" x="5384800" y="3695700"/>
          <p14:tracePt t="25430" x="5397500" y="3702050"/>
          <p14:tracePt t="25463" x="5403850" y="3702050"/>
          <p14:tracePt t="26991" x="5378450" y="3702050"/>
          <p14:tracePt t="26999" x="5365750" y="3695700"/>
          <p14:tracePt t="27007" x="5340350" y="3683000"/>
          <p14:tracePt t="27015" x="5302250" y="3676650"/>
          <p14:tracePt t="27029" x="5264150" y="3663950"/>
          <p14:tracePt t="27046" x="5200650" y="3651250"/>
          <p14:tracePt t="27062" x="5130800" y="3651250"/>
          <p14:tracePt t="27079" x="5099050" y="3651250"/>
          <p14:tracePt t="27095" x="5080000" y="3651250"/>
          <p14:tracePt t="27112" x="5054600" y="3651250"/>
          <p14:tracePt t="27129" x="5029200" y="3651250"/>
          <p14:tracePt t="27145" x="4991100" y="3651250"/>
          <p14:tracePt t="27162" x="4940300" y="3651250"/>
          <p14:tracePt t="27179" x="4889500" y="3663950"/>
          <p14:tracePt t="27196" x="4864100" y="3670300"/>
          <p14:tracePt t="27212" x="4857750" y="3670300"/>
          <p14:tracePt t="27229" x="4838700" y="3676650"/>
          <p14:tracePt t="27246" x="4826000" y="3689350"/>
          <p14:tracePt t="27279" x="4819650" y="3702050"/>
          <p14:tracePt t="27296" x="4819650" y="3708400"/>
          <p14:tracePt t="27312" x="4806950" y="3714750"/>
          <p14:tracePt t="27329" x="4800600" y="3721100"/>
          <p14:tracePt t="27345" x="4800600" y="3727450"/>
          <p14:tracePt t="27362" x="4781550" y="3727450"/>
          <p14:tracePt t="27455" x="4781550" y="3733800"/>
          <p14:tracePt t="28247" x="4775200" y="3733800"/>
          <p14:tracePt t="28255" x="4762500" y="3733800"/>
          <p14:tracePt t="28263" x="4756150" y="3733800"/>
          <p14:tracePt t="28278" x="4737100" y="3733800"/>
          <p14:tracePt t="28294" x="4686300" y="3733800"/>
          <p14:tracePt t="28311" x="4648200" y="3733800"/>
          <p14:tracePt t="28328" x="4610100" y="3733800"/>
          <p14:tracePt t="28344" x="4578350" y="3740150"/>
          <p14:tracePt t="28361" x="4552950" y="3740150"/>
          <p14:tracePt t="28378" x="4508500" y="3752850"/>
          <p14:tracePt t="28395" x="4476750" y="3759200"/>
          <p14:tracePt t="28411" x="4432300" y="3759200"/>
          <p14:tracePt t="28428" x="4394200" y="3759200"/>
          <p14:tracePt t="28445" x="4368800" y="3759200"/>
          <p14:tracePt t="28461" x="4337050" y="3759200"/>
          <p14:tracePt t="28478" x="4324350" y="3759200"/>
          <p14:tracePt t="28559" x="4311650" y="3759200"/>
          <p14:tracePt t="28567" x="4298950" y="3759200"/>
          <p14:tracePt t="28583" x="4292600" y="3759200"/>
          <p14:tracePt t="29503" x="4286250" y="3759200"/>
          <p14:tracePt t="29519" x="4273550" y="3759200"/>
          <p14:tracePt t="29527" x="4254500" y="3759200"/>
          <p14:tracePt t="29535" x="4241800" y="3759200"/>
          <p14:tracePt t="29543" x="4216400" y="3759200"/>
          <p14:tracePt t="29560" x="4171950" y="3752850"/>
          <p14:tracePt t="29577" x="4121150" y="3740150"/>
          <p14:tracePt t="29593" x="4064000" y="3727450"/>
          <p14:tracePt t="29610" x="4006850" y="3721100"/>
          <p14:tracePt t="29627" x="3949700" y="3721100"/>
          <p14:tracePt t="29643" x="3905250" y="3721100"/>
          <p14:tracePt t="29660" x="3848100" y="3721100"/>
          <p14:tracePt t="29677" x="3784600" y="3714750"/>
          <p14:tracePt t="29694" x="3714750" y="3708400"/>
          <p14:tracePt t="29710" x="3689350" y="3708400"/>
          <p14:tracePt t="29727" x="3613150" y="3695700"/>
          <p14:tracePt t="29743" x="3575050" y="3683000"/>
          <p14:tracePt t="29760" x="3536950" y="3676650"/>
          <p14:tracePt t="29776" x="3505200" y="3663950"/>
          <p14:tracePt t="29793" x="3460750" y="3657600"/>
          <p14:tracePt t="29810" x="3435350" y="3651250"/>
          <p14:tracePt t="29827" x="3409950" y="3644900"/>
          <p14:tracePt t="31743" x="3397250" y="3644900"/>
          <p14:tracePt t="31751" x="3390900" y="3638550"/>
          <p14:tracePt t="31759" x="3390900" y="3625850"/>
          <p14:tracePt t="31775" x="3378200" y="3613150"/>
          <p14:tracePt t="31791" x="3365500" y="3594100"/>
          <p14:tracePt t="31808" x="3352800" y="3581400"/>
          <p14:tracePt t="31824" x="3340100" y="3562350"/>
          <p14:tracePt t="31841" x="3327400" y="3530600"/>
          <p14:tracePt t="31858" x="3308350" y="3498850"/>
          <p14:tracePt t="31875" x="3295650" y="3460750"/>
          <p14:tracePt t="31891" x="3282950" y="3435350"/>
          <p14:tracePt t="31894" x="3276600" y="3416300"/>
          <p14:tracePt t="31908" x="3276600" y="3403600"/>
          <p14:tracePt t="31925" x="3270250" y="3390900"/>
          <p14:tracePt t="31941" x="3263900" y="3384550"/>
          <p14:tracePt t="31958" x="3257550" y="3371850"/>
          <p14:tracePt t="31974" x="3257550" y="3359150"/>
          <p14:tracePt t="31991" x="3257550" y="3346450"/>
          <p14:tracePt t="32008" x="3257550" y="3327400"/>
          <p14:tracePt t="32024" x="3251200" y="3308350"/>
          <p14:tracePt t="32041" x="3251200" y="3295650"/>
          <p14:tracePt t="32058" x="3251200" y="3276600"/>
          <p14:tracePt t="32075" x="3251200" y="3244850"/>
          <p14:tracePt t="32091" x="3251200" y="3225800"/>
          <p14:tracePt t="32108" x="3251200" y="3206750"/>
          <p14:tracePt t="32125" x="3251200" y="3194050"/>
          <p14:tracePt t="32141" x="3251200" y="3175000"/>
          <p14:tracePt t="32158" x="3251200" y="3168650"/>
          <p14:tracePt t="33447" x="3244850" y="3181350"/>
          <p14:tracePt t="33455" x="3238500" y="3194050"/>
          <p14:tracePt t="33463" x="3232150" y="3206750"/>
          <p14:tracePt t="33479" x="3225800" y="3219450"/>
          <p14:tracePt t="33490" x="3225800" y="3225800"/>
          <p14:tracePt t="33507" x="3219450" y="3251200"/>
          <p14:tracePt t="33523" x="3219450" y="3257550"/>
          <p14:tracePt t="33540" x="3213100" y="3276600"/>
          <p14:tracePt t="33558" x="3200400" y="3308350"/>
          <p14:tracePt t="33573" x="3194050" y="3308350"/>
          <p14:tracePt t="33590" x="3194050" y="3321050"/>
          <p14:tracePt t="33606" x="3194050" y="3327400"/>
          <p14:tracePt t="33623" x="3187700" y="3346450"/>
          <p14:tracePt t="33640" x="3187700" y="3352800"/>
          <p14:tracePt t="33656" x="3187700" y="3359150"/>
          <p14:tracePt t="33690" x="3187700" y="3365500"/>
          <p14:tracePt t="33706" x="3187700" y="3371850"/>
          <p14:tracePt t="34735" x="3187700" y="3378200"/>
          <p14:tracePt t="34743" x="3181350" y="3403600"/>
          <p14:tracePt t="34751" x="3181350" y="3409950"/>
          <p14:tracePt t="34759" x="3181350" y="3429000"/>
          <p14:tracePt t="34773" x="3175000" y="3454400"/>
          <p14:tracePt t="34789" x="3162300" y="3486150"/>
          <p14:tracePt t="34806" x="3155950" y="3517900"/>
          <p14:tracePt t="34822" x="3143250" y="3536950"/>
          <p14:tracePt t="34839" x="3130550" y="3556000"/>
          <p14:tracePt t="34855" x="3130550" y="3568700"/>
          <p14:tracePt t="34872" x="3117850" y="3587750"/>
          <p14:tracePt t="34889" x="3117850" y="3594100"/>
          <p14:tracePt t="34905" x="3117850" y="3600450"/>
          <p14:tracePt t="34922" x="3117850" y="3606800"/>
          <p14:tracePt t="36007" x="3111500" y="3613150"/>
          <p14:tracePt t="36015" x="3105150" y="3613150"/>
          <p14:tracePt t="36023" x="3092450" y="3613150"/>
          <p14:tracePt t="36038" x="3041650" y="3619500"/>
          <p14:tracePt t="36054" x="2984500" y="3632200"/>
          <p14:tracePt t="36071" x="2901950" y="3644900"/>
          <p14:tracePt t="36087" x="2813050" y="3670300"/>
          <p14:tracePt t="36104" x="2724150" y="3689350"/>
          <p14:tracePt t="36121" x="2647950" y="3702050"/>
          <p14:tracePt t="36138" x="2597150" y="3714750"/>
          <p14:tracePt t="36154" x="2546350" y="3727450"/>
          <p14:tracePt t="36171" x="2501900" y="3746500"/>
          <p14:tracePt t="36188" x="2432050" y="3778250"/>
          <p14:tracePt t="36204" x="2362200" y="3803650"/>
          <p14:tracePt t="36221" x="2317750" y="3822700"/>
          <p14:tracePt t="36238" x="2292350" y="3835400"/>
          <p14:tracePt t="36254" x="2279650" y="3841750"/>
          <p14:tracePt t="36295" x="2273300" y="3841750"/>
          <p14:tracePt t="36304" x="2266950" y="3841750"/>
          <p14:tracePt t="36321" x="2254250" y="3848100"/>
          <p14:tracePt t="36351" x="2247900" y="3848100"/>
          <p14:tracePt t="36359" x="2241550" y="3848100"/>
          <p14:tracePt t="37263" x="2241550" y="3854450"/>
          <p14:tracePt t="37279" x="2235200" y="3867150"/>
          <p14:tracePt t="37287" x="2228850" y="3879850"/>
          <p14:tracePt t="37295" x="2222500" y="3892550"/>
          <p14:tracePt t="37303" x="2216150" y="3898900"/>
          <p14:tracePt t="37320" x="2209800" y="3930650"/>
          <p14:tracePt t="37336" x="2197100" y="3962400"/>
          <p14:tracePt t="37353" x="2197100" y="3975100"/>
          <p14:tracePt t="37370" x="2197100" y="3994150"/>
          <p14:tracePt t="37387" x="2190750" y="4006850"/>
          <p14:tracePt t="37403" x="2184400" y="4013200"/>
          <p14:tracePt t="37407" x="2171700" y="4025900"/>
          <p14:tracePt t="37420" x="2159000" y="4051300"/>
          <p14:tracePt t="37437" x="2127250" y="4089400"/>
          <p14:tracePt t="37453" x="2076450" y="4133850"/>
          <p14:tracePt t="37470" x="2038350" y="4171950"/>
          <p14:tracePt t="37486" x="1993900" y="4222750"/>
          <p14:tracePt t="37503" x="1955800" y="4254500"/>
          <p14:tracePt t="37519" x="1911350" y="4292600"/>
          <p14:tracePt t="37537" x="1866900" y="4330700"/>
          <p14:tracePt t="37553" x="1809750" y="4368800"/>
          <p14:tracePt t="37570" x="1765300" y="4406900"/>
          <p14:tracePt t="37587" x="1733550" y="4432300"/>
          <p14:tracePt t="37603" x="1714500" y="4451350"/>
          <p14:tracePt t="37619" x="1701800" y="4457700"/>
          <p14:tracePt t="37637" x="1689100" y="4476750"/>
          <p14:tracePt t="37654" x="1663700" y="4508500"/>
          <p14:tracePt t="37670" x="1651000" y="4527550"/>
          <p14:tracePt t="37686" x="1651000" y="4540250"/>
          <p14:tracePt t="37703" x="1651000" y="4559300"/>
          <p14:tracePt t="37719" x="1651000" y="4578350"/>
          <p14:tracePt t="37736" x="1651000" y="4591050"/>
          <p14:tracePt t="37753" x="1651000" y="4597400"/>
          <p14:tracePt t="37769" x="1651000" y="4610100"/>
          <p14:tracePt t="37787" x="1657350" y="4629150"/>
          <p14:tracePt t="37803" x="1663700" y="4635500"/>
          <p14:tracePt t="37870" x="1670050" y="4641850"/>
          <p14:tracePt t="37888" x="1676400" y="4641850"/>
          <p14:tracePt t="37895" x="1676400" y="4648200"/>
          <p14:tracePt t="37911" x="1689100" y="4654550"/>
          <p14:tracePt t="37919" x="1695450" y="4654550"/>
          <p14:tracePt t="37936" x="1708150" y="4660900"/>
          <p14:tracePt t="38007" x="1714500" y="4660900"/>
          <p14:tracePt t="38023" x="1727200" y="4667250"/>
          <p14:tracePt t="38039" x="1733550" y="4667250"/>
          <p14:tracePt t="38047" x="1746250" y="4673600"/>
          <p14:tracePt t="38063" x="1752600" y="4679950"/>
          <p14:tracePt t="39135" x="1771650" y="4679950"/>
          <p14:tracePt t="39143" x="1778000" y="4686300"/>
          <p14:tracePt t="39151" x="1784350" y="4699000"/>
          <p14:tracePt t="39168" x="1816100" y="4718050"/>
          <p14:tracePt t="39185" x="1847850" y="4737100"/>
          <p14:tracePt t="39202" x="1892300" y="4756150"/>
          <p14:tracePt t="39218" x="1936750" y="4775200"/>
          <p14:tracePt t="39235" x="1962150" y="4787900"/>
          <p14:tracePt t="39251" x="1987550" y="4794250"/>
          <p14:tracePt t="39285" x="2006600" y="4800600"/>
          <p14:tracePt t="39302" x="2019300" y="4806950"/>
          <p14:tracePt t="39318" x="2025650" y="4813300"/>
          <p14:tracePt t="39334" x="2057400" y="4819650"/>
          <p14:tracePt t="39351" x="2076450" y="4819650"/>
          <p14:tracePt t="39368" x="2089150" y="4819650"/>
          <p14:tracePt t="39401" x="2095500" y="4819650"/>
          <p14:tracePt t="39418" x="2101850" y="4819650"/>
          <p14:tracePt t="39435" x="2114550" y="4819650"/>
          <p14:tracePt t="39451" x="2127250" y="4819650"/>
          <p14:tracePt t="39468" x="2139950" y="4819650"/>
          <p14:tracePt t="39484" x="2152650" y="4819650"/>
          <p14:tracePt t="39591" x="2159000" y="4819650"/>
          <p14:tracePt t="39599" x="2165350" y="4813300"/>
          <p14:tracePt t="39607" x="2171700" y="4806950"/>
          <p14:tracePt t="39618" x="2171700" y="4787900"/>
          <p14:tracePt t="39635" x="2197100" y="4749800"/>
          <p14:tracePt t="39651" x="2228850" y="4705350"/>
          <p14:tracePt t="39668" x="2254250" y="4654550"/>
          <p14:tracePt t="39684" x="2286000" y="4616450"/>
          <p14:tracePt t="39702" x="2324100" y="4546600"/>
          <p14:tracePt t="39718" x="2349500" y="4502150"/>
          <p14:tracePt t="39734" x="2362200" y="4470400"/>
          <p14:tracePt t="39751" x="2381250" y="4425950"/>
          <p14:tracePt t="39768" x="2406650" y="4375150"/>
          <p14:tracePt t="39784" x="2425700" y="4337050"/>
          <p14:tracePt t="39801" x="2451100" y="4298950"/>
          <p14:tracePt t="39818" x="2476500" y="4254500"/>
          <p14:tracePt t="39834" x="2520950" y="4197350"/>
          <p14:tracePt t="39851" x="2546350" y="4146550"/>
          <p14:tracePt t="39868" x="2578100" y="4095750"/>
          <p14:tracePt t="39884" x="2609850" y="4051300"/>
          <p14:tracePt t="39901" x="2647950" y="3994150"/>
          <p14:tracePt t="39918" x="2692400" y="3917950"/>
          <p14:tracePt t="39934" x="2730500" y="3854450"/>
          <p14:tracePt t="39951" x="2755900" y="3797300"/>
          <p14:tracePt t="39968" x="2755900" y="3784600"/>
          <p14:tracePt t="39984" x="2755900" y="3778250"/>
          <p14:tracePt t="40935" x="2762250" y="3778250"/>
          <p14:tracePt t="40951" x="2768600" y="3778250"/>
          <p14:tracePt t="40959" x="2781300" y="3778250"/>
          <p14:tracePt t="40967" x="2794000" y="3790950"/>
          <p14:tracePt t="40983" x="2806700" y="3822700"/>
          <p14:tracePt t="41000" x="2838450" y="3854450"/>
          <p14:tracePt t="41016" x="2876550" y="3892550"/>
          <p14:tracePt t="41033" x="2914650" y="3924300"/>
          <p14:tracePt t="41050" x="2940050" y="3949700"/>
          <p14:tracePt t="41067" x="2978150" y="3968750"/>
          <p14:tracePt t="41083" x="2997200" y="3987800"/>
          <p14:tracePt t="41100" x="3022600" y="4000500"/>
          <p14:tracePt t="41117" x="3041650" y="4006850"/>
          <p14:tracePt t="41133" x="3054350" y="4019550"/>
          <p14:tracePt t="41150" x="3086100" y="4032250"/>
          <p14:tracePt t="41166" x="3124200" y="4044950"/>
          <p14:tracePt t="41183" x="3143250" y="4044950"/>
          <p14:tracePt t="41200" x="3168650" y="4051300"/>
          <p14:tracePt t="41216" x="3175000" y="4057650"/>
          <p14:tracePt t="41233" x="3181350" y="4057650"/>
          <p14:tracePt t="41250" x="3194050" y="4057650"/>
          <p14:tracePt t="41267" x="3206750" y="4057650"/>
          <p14:tracePt t="41283" x="3213100" y="4057650"/>
          <p14:tracePt t="41300" x="3219450" y="4057650"/>
          <p14:tracePt t="41359" x="3225800" y="4057650"/>
          <p14:tracePt t="41367" x="3232150" y="4057650"/>
          <p14:tracePt t="42247" x="3238500" y="4051300"/>
          <p14:tracePt t="42255" x="3244850" y="4044950"/>
          <p14:tracePt t="42265" x="3257550" y="4038600"/>
          <p14:tracePt t="42282" x="3295650" y="4025900"/>
          <p14:tracePt t="42299" x="3352800" y="4013200"/>
          <p14:tracePt t="42315" x="3409950" y="4006850"/>
          <p14:tracePt t="42332" x="3486150" y="3994150"/>
          <p14:tracePt t="42349" x="3536950" y="3994150"/>
          <p14:tracePt t="42366" x="3606800" y="3987800"/>
          <p14:tracePt t="42382" x="3625850" y="3981450"/>
          <p14:tracePt t="42399" x="3657600" y="3975100"/>
          <p14:tracePt t="42415" x="3689350" y="3975100"/>
          <p14:tracePt t="42432" x="3708400" y="3975100"/>
          <p14:tracePt t="42448" x="3746500" y="3975100"/>
          <p14:tracePt t="42466" x="3771900" y="3975100"/>
          <p14:tracePt t="42482" x="3790950" y="3975100"/>
          <p14:tracePt t="42499" x="3803650" y="3975100"/>
          <p14:tracePt t="42515" x="3829050" y="3975100"/>
          <p14:tracePt t="42532" x="3841750" y="3975100"/>
          <p14:tracePt t="42548" x="3854450" y="3975100"/>
          <p14:tracePt t="42566" x="3892550" y="3975100"/>
          <p14:tracePt t="42582" x="3911600" y="3975100"/>
          <p14:tracePt t="42598" x="3943350" y="3975100"/>
          <p14:tracePt t="42615" x="3962400" y="3975100"/>
          <p14:tracePt t="42632" x="3968750" y="3975100"/>
          <p14:tracePt t="42648" x="3981450" y="3975100"/>
          <p14:tracePt t="43519" x="3981450" y="3981450"/>
          <p14:tracePt t="43527" x="3987800" y="3987800"/>
          <p14:tracePt t="43543" x="4000500" y="3994150"/>
          <p14:tracePt t="43551" x="4013200" y="4000500"/>
          <p14:tracePt t="43564" x="4032250" y="4013200"/>
          <p14:tracePt t="43581" x="4076700" y="4032250"/>
          <p14:tracePt t="43598" x="4114800" y="4038600"/>
          <p14:tracePt t="43614" x="4203700" y="4038600"/>
          <p14:tracePt t="43631" x="4260850" y="4038600"/>
          <p14:tracePt t="43648" x="4318000" y="4038600"/>
          <p14:tracePt t="43664" x="4368800" y="4038600"/>
          <p14:tracePt t="43681" x="4413250" y="4032250"/>
          <p14:tracePt t="43697" x="4445000" y="4025900"/>
          <p14:tracePt t="43714" x="4451350" y="4025900"/>
          <p14:tracePt t="43731" x="4470400" y="4013200"/>
          <p14:tracePt t="43747" x="4495800" y="4000500"/>
          <p14:tracePt t="43764" x="4540250" y="3981450"/>
          <p14:tracePt t="43781" x="4584700" y="3956050"/>
          <p14:tracePt t="43798" x="4622800" y="3930650"/>
          <p14:tracePt t="43814" x="4629150" y="3917950"/>
          <p14:tracePt t="43830" x="4635500" y="3892550"/>
          <p14:tracePt t="43848" x="4641850" y="3886200"/>
          <p14:tracePt t="43864" x="4641850" y="3867150"/>
          <p14:tracePt t="43881" x="4641850" y="3848100"/>
          <p14:tracePt t="43897" x="4648200" y="3822700"/>
          <p14:tracePt t="43914" x="4648200" y="3797300"/>
          <p14:tracePt t="43931" x="4648200" y="3771900"/>
          <p14:tracePt t="43947" x="4648200" y="3752850"/>
          <p14:tracePt t="43964" x="4648200" y="3740150"/>
          <p14:tracePt t="43980" x="4648200" y="3733800"/>
          <p14:tracePt t="43998" x="4654550" y="3721100"/>
          <p14:tracePt t="44000" x="4660900" y="3714750"/>
          <p14:tracePt t="44014" x="4660900" y="3702050"/>
          <p14:tracePt t="44030" x="4686300" y="3663950"/>
          <p14:tracePt t="44047" x="4699000" y="3632200"/>
          <p14:tracePt t="44064" x="4711700" y="3606800"/>
          <p14:tracePt t="44080" x="4711700" y="3594100"/>
          <p14:tracePt t="44097" x="4711700" y="3587750"/>
          <p14:tracePt t="44183" x="4718050" y="3581400"/>
          <p14:tracePt t="44191" x="4724400" y="3587750"/>
          <p14:tracePt t="44199" x="4730750" y="3594100"/>
          <p14:tracePt t="44214" x="4743450" y="3619500"/>
          <p14:tracePt t="44230" x="4762500" y="3733800"/>
          <p14:tracePt t="44247" x="4768850" y="3790950"/>
          <p14:tracePt t="44263" x="4781550" y="3879850"/>
          <p14:tracePt t="44280" x="4794250" y="3943350"/>
          <p14:tracePt t="44297" x="4794250" y="3994150"/>
          <p14:tracePt t="44314" x="4806950" y="4064000"/>
          <p14:tracePt t="44330" x="4806950" y="4108450"/>
          <p14:tracePt t="44347" x="4806950" y="4159250"/>
          <p14:tracePt t="44364" x="4806950" y="4191000"/>
          <p14:tracePt t="44380" x="4806950" y="4222750"/>
          <p14:tracePt t="44397" x="4806950" y="4254500"/>
          <p14:tracePt t="44414" x="4806950" y="4286250"/>
          <p14:tracePt t="44430" x="4806950" y="4330700"/>
          <p14:tracePt t="44447" x="4813300" y="4362450"/>
          <p14:tracePt t="44463" x="4813300" y="4381500"/>
          <p14:tracePt t="44480" x="4813300" y="4394200"/>
          <p14:tracePt t="44497" x="4819650" y="4400550"/>
          <p14:tracePt t="44513" x="4819650" y="4406900"/>
          <p14:tracePt t="44530" x="4819650" y="4413250"/>
          <p14:tracePt t="44547" x="4826000" y="4413250"/>
          <p14:tracePt t="45070" x="4819650" y="4413250"/>
          <p14:tracePt t="45103" x="4819650" y="4406900"/>
          <p14:tracePt t="45111" x="4819650" y="4400550"/>
          <p14:tracePt t="45119" x="4819650" y="4394200"/>
          <p14:tracePt t="45129" x="4819650" y="4375150"/>
          <p14:tracePt t="45146" x="4819650" y="4324350"/>
          <p14:tracePt t="45163" x="4838700" y="4286250"/>
          <p14:tracePt t="45179" x="4851400" y="4241800"/>
          <p14:tracePt t="45196" x="4857750" y="4222750"/>
          <p14:tracePt t="45213" x="4870450" y="4191000"/>
          <p14:tracePt t="45230" x="4889500" y="4152900"/>
          <p14:tracePt t="45246" x="4902200" y="4127500"/>
          <p14:tracePt t="45263" x="4953000" y="4044950"/>
          <p14:tracePt t="45280" x="4978400" y="3994150"/>
          <p14:tracePt t="45296" x="5003800" y="3968750"/>
          <p14:tracePt t="45313" x="5016500" y="3943350"/>
          <p14:tracePt t="45329" x="5016500" y="3930650"/>
          <p14:tracePt t="45346" x="5035550" y="3905250"/>
          <p14:tracePt t="45363" x="5054600" y="3879850"/>
          <p14:tracePt t="45379" x="5060950" y="3854450"/>
          <p14:tracePt t="45397" x="5067300" y="3829050"/>
          <p14:tracePt t="45413" x="5080000" y="3816350"/>
          <p14:tracePt t="45430" x="5086350" y="3797300"/>
          <p14:tracePt t="45446" x="5092700" y="3790950"/>
          <p14:tracePt t="45462" x="5092700" y="3771900"/>
          <p14:tracePt t="46287" x="5099050" y="3771900"/>
          <p14:tracePt t="46311" x="5105400" y="3771900"/>
          <p14:tracePt t="46335" x="5111750" y="3771900"/>
          <p14:tracePt t="46359" x="5124450" y="3771900"/>
          <p14:tracePt t="46391" x="5130800" y="3771900"/>
          <p14:tracePt t="46407" x="5137150" y="3778250"/>
          <p14:tracePt t="46455" x="5143500" y="3778250"/>
          <p14:tracePt t="46719" x="5143500" y="3784600"/>
          <p14:tracePt t="46735" x="5143500" y="3797300"/>
          <p14:tracePt t="46743" x="5143500" y="3803650"/>
          <p14:tracePt t="46751" x="5143500" y="3822700"/>
          <p14:tracePt t="46761" x="5143500" y="3835400"/>
          <p14:tracePt t="46778" x="5143500" y="3860800"/>
          <p14:tracePt t="46795" x="5143500" y="3886200"/>
          <p14:tracePt t="46812" x="5143500" y="3924300"/>
          <p14:tracePt t="46828" x="5137150" y="3937000"/>
          <p14:tracePt t="46845" x="5137150" y="3943350"/>
          <p14:tracePt t="46887" x="5130800" y="3949700"/>
          <p14:tracePt t="47391" x="5137150" y="3956050"/>
          <p14:tracePt t="47399" x="5156200" y="3962400"/>
          <p14:tracePt t="47407" x="5168900" y="3968750"/>
          <p14:tracePt t="47415" x="5175250" y="3968750"/>
          <p14:tracePt t="47428" x="5194300" y="3968750"/>
          <p14:tracePt t="47444" x="5238750" y="3968750"/>
          <p14:tracePt t="47461" x="5283200" y="3968750"/>
          <p14:tracePt t="47478" x="5321300" y="3968750"/>
          <p14:tracePt t="47735" x="5327650" y="3968750"/>
          <p14:tracePt t="47743" x="5346700" y="3975100"/>
          <p14:tracePt t="47751" x="5353050" y="3981450"/>
          <p14:tracePt t="47760" x="5365750" y="3981450"/>
          <p14:tracePt t="47777" x="5403850" y="3981450"/>
          <p14:tracePt t="47794" x="5441950" y="3981450"/>
          <p14:tracePt t="47810" x="5467350" y="3981450"/>
          <p14:tracePt t="47827" x="5480050" y="3981450"/>
          <p14:tracePt t="47844" x="5492750" y="3981450"/>
          <p14:tracePt t="48503" x="5499100" y="3981450"/>
          <p14:tracePt t="48511" x="5518150" y="3981450"/>
          <p14:tracePt t="48519" x="5524500" y="3987800"/>
          <p14:tracePt t="48527" x="5530850" y="4000500"/>
          <p14:tracePt t="48543" x="5543550" y="4013200"/>
          <p14:tracePt t="48560" x="5562600" y="4025900"/>
          <p14:tracePt t="48577" x="5575300" y="4032250"/>
          <p14:tracePt t="48615" x="5581650" y="4038600"/>
          <p14:tracePt t="48626" x="5588000" y="4038600"/>
          <p14:tracePt t="48643" x="5588000" y="4044950"/>
          <p14:tracePt t="48660" x="5588000" y="4057650"/>
          <p14:tracePt t="48677" x="5594350" y="4070350"/>
          <p14:tracePt t="48693" x="5594350" y="4076700"/>
          <p14:tracePt t="48727" x="5594350" y="4083050"/>
          <p14:tracePt t="48751" x="5594350" y="4089400"/>
          <p14:tracePt t="48767" x="5594350" y="4095750"/>
          <p14:tracePt t="48776" x="5594350" y="4102100"/>
          <p14:tracePt t="48793" x="5594350" y="4108450"/>
          <p14:tracePt t="48810" x="5594350" y="4121150"/>
          <p14:tracePt t="48843" x="5594350" y="4133850"/>
          <p14:tracePt t="48876" x="5594350" y="4140200"/>
          <p14:tracePt t="48893" x="5594350" y="4146550"/>
          <p14:tracePt t="49255" x="5594350" y="4152900"/>
          <p14:tracePt t="49263" x="5594350" y="4159250"/>
          <p14:tracePt t="49271" x="5607050" y="4159250"/>
          <p14:tracePt t="49280" x="5632450" y="4159250"/>
          <p14:tracePt t="49292" x="5657850" y="4159250"/>
          <p14:tracePt t="49310" x="5727700" y="4159250"/>
          <p14:tracePt t="49326" x="5746750" y="4159250"/>
          <p14:tracePt t="49342" x="5810250" y="4159250"/>
          <p14:tracePt t="49359" x="5842000" y="4159250"/>
          <p14:tracePt t="49376" x="5880100" y="4165600"/>
          <p14:tracePt t="49393" x="5899150" y="4165600"/>
          <p14:tracePt t="49409" x="5930900" y="4165600"/>
          <p14:tracePt t="49426" x="5956300" y="4165600"/>
          <p14:tracePt t="49442" x="5981700" y="4165600"/>
          <p14:tracePt t="49459" x="6000750" y="4165600"/>
          <p14:tracePt t="49476" x="6007100" y="4165600"/>
          <p14:tracePt t="49493" x="6013450" y="4165600"/>
          <p14:tracePt t="50015" x="6013450" y="4171950"/>
          <p14:tracePt t="50039" x="6013450" y="4178300"/>
          <p14:tracePt t="50047" x="6013450" y="4184650"/>
          <p14:tracePt t="50071" x="6013450" y="4191000"/>
          <p14:tracePt t="50087" x="6013450" y="4197350"/>
          <p14:tracePt t="50095" x="6019800" y="4197350"/>
          <p14:tracePt t="50111" x="6019800" y="4203700"/>
          <p14:tracePt t="50119" x="6019800" y="4210050"/>
          <p14:tracePt t="50128" x="6026150" y="4216400"/>
          <p14:tracePt t="50142" x="6032500" y="4222750"/>
          <p14:tracePt t="50158" x="6045200" y="4254500"/>
          <p14:tracePt t="50175" x="6051550" y="4267200"/>
          <p14:tracePt t="50192" x="6057900" y="4286250"/>
          <p14:tracePt t="50209" x="6064250" y="4298950"/>
          <p14:tracePt t="50225" x="6064250" y="4305300"/>
          <p14:tracePt t="50242" x="6064250" y="4318000"/>
          <p14:tracePt t="50275" x="6064250" y="4337050"/>
          <p14:tracePt t="50292" x="6076950" y="4362450"/>
          <p14:tracePt t="50308" x="6076950" y="4368800"/>
          <p14:tracePt t="50325" x="6076950" y="4381500"/>
          <p14:tracePt t="50342" x="6083300" y="4387850"/>
          <p14:tracePt t="51359" x="6076950" y="4387850"/>
          <p14:tracePt t="51367" x="6070600" y="4387850"/>
          <p14:tracePt t="51375" x="6051550" y="4387850"/>
          <p14:tracePt t="51391" x="6032500" y="4381500"/>
          <p14:tracePt t="51407" x="6013450" y="4381500"/>
          <p14:tracePt t="51424" x="5994400" y="4381500"/>
          <p14:tracePt t="51495" x="5988050" y="4381500"/>
          <p14:tracePt t="51511" x="5981700" y="4381500"/>
          <p14:tracePt t="51527" x="5969000" y="4375150"/>
          <p14:tracePt t="51535" x="5969000" y="4368800"/>
          <p14:tracePt t="51543" x="5962650" y="4368800"/>
          <p14:tracePt t="51558" x="5943600" y="4368800"/>
          <p14:tracePt t="51574" x="5930900" y="4362450"/>
          <p14:tracePt t="51590" x="5918200" y="4362450"/>
          <p14:tracePt t="51607" x="5905500" y="4362450"/>
          <p14:tracePt t="51641" x="5899150" y="4362450"/>
          <p14:tracePt t="52111" x="5892800" y="4362450"/>
          <p14:tracePt t="52119" x="5886450" y="4356100"/>
          <p14:tracePt t="52127" x="5880100" y="4356100"/>
          <p14:tracePt t="52140" x="5867400" y="4349750"/>
          <p14:tracePt t="52157" x="5835650" y="4337050"/>
          <p14:tracePt t="52174" x="5740400" y="4324350"/>
          <p14:tracePt t="52190" x="5695950" y="4318000"/>
          <p14:tracePt t="52207" x="5556250" y="4286250"/>
          <p14:tracePt t="52223" x="5492750" y="4273550"/>
          <p14:tracePt t="52240" x="5454650" y="4267200"/>
          <p14:tracePt t="52257" x="5403850" y="4254500"/>
          <p14:tracePt t="52273" x="5365750" y="4248150"/>
          <p14:tracePt t="52290" x="5314950" y="4235450"/>
          <p14:tracePt t="52307" x="5245100" y="4222750"/>
          <p14:tracePt t="52323" x="5187950" y="4210050"/>
          <p14:tracePt t="52340" x="5143500" y="4203700"/>
          <p14:tracePt t="52357" x="5111750" y="4191000"/>
          <p14:tracePt t="52374" x="5099050" y="4191000"/>
          <p14:tracePt t="52390" x="5080000" y="4191000"/>
          <p14:tracePt t="52406" x="5048250" y="4178300"/>
          <p14:tracePt t="52423" x="5010150" y="4178300"/>
          <p14:tracePt t="52440" x="4972050" y="4171950"/>
          <p14:tracePt t="52456" x="4927600" y="4159250"/>
          <p14:tracePt t="52473" x="4895850" y="4152900"/>
          <p14:tracePt t="52490" x="4857750" y="4140200"/>
          <p14:tracePt t="52506" x="4813300" y="4133850"/>
          <p14:tracePt t="52523" x="4768850" y="4121150"/>
          <p14:tracePt t="52540" x="4718050" y="4114800"/>
          <p14:tracePt t="52556" x="4686300" y="4114800"/>
          <p14:tracePt t="52573" x="4673600" y="4114800"/>
          <p14:tracePt t="53567" x="4667250" y="4114800"/>
          <p14:tracePt t="53574" x="4648200" y="4114800"/>
          <p14:tracePt t="53582" x="4622800" y="4114800"/>
          <p14:tracePt t="53590" x="4603750" y="4114800"/>
          <p14:tracePt t="53605" x="4578350" y="4114800"/>
          <p14:tracePt t="53622" x="4457700" y="4114800"/>
          <p14:tracePt t="53639" x="4375150" y="4114800"/>
          <p14:tracePt t="53655" x="4298950" y="4114800"/>
          <p14:tracePt t="53672" x="4248150" y="4114800"/>
          <p14:tracePt t="53688" x="4216400" y="4114800"/>
          <p14:tracePt t="53705" x="4178300" y="4114800"/>
          <p14:tracePt t="53722" x="4133850" y="4114800"/>
          <p14:tracePt t="53738" x="4089400" y="4114800"/>
          <p14:tracePt t="53755" x="4013200" y="4114800"/>
          <p14:tracePt t="53772" x="3949700" y="4114800"/>
          <p14:tracePt t="53788" x="3892550" y="4114800"/>
          <p14:tracePt t="53805" x="3867150" y="4114800"/>
          <p14:tracePt t="53822" x="3835400" y="4114800"/>
          <p14:tracePt t="53838" x="3784600" y="4114800"/>
          <p14:tracePt t="53855" x="3752850" y="4114800"/>
          <p14:tracePt t="53872" x="3702050" y="4114800"/>
          <p14:tracePt t="53888" x="3657600" y="4114800"/>
          <p14:tracePt t="53905" x="3619500" y="4114800"/>
          <p14:tracePt t="53922" x="3587750" y="4114800"/>
          <p14:tracePt t="53938" x="3562350" y="4114800"/>
          <p14:tracePt t="53955" x="3549650" y="4114800"/>
          <p14:tracePt t="53971" x="3536950" y="4114800"/>
          <p14:tracePt t="54006" x="3530600" y="4114800"/>
          <p14:tracePt t="54022" x="3517900" y="4121150"/>
          <p14:tracePt t="54039" x="3505200" y="4121150"/>
          <p14:tracePt t="54055" x="3492500" y="4127500"/>
          <p14:tracePt t="54072" x="3479800" y="4133850"/>
          <p14:tracePt t="54111" x="3467100" y="4140200"/>
          <p14:tracePt t="54943" x="3460750" y="4152900"/>
          <p14:tracePt t="54951" x="3441700" y="4165600"/>
          <p14:tracePt t="54959" x="3422650" y="4171950"/>
          <p14:tracePt t="54971" x="3397250" y="4197350"/>
          <p14:tracePt t="54988" x="3365500" y="4229100"/>
          <p14:tracePt t="55004" x="3314700" y="4260850"/>
          <p14:tracePt t="55021" x="3282950" y="4286250"/>
          <p14:tracePt t="55038" x="3244850" y="4305300"/>
          <p14:tracePt t="55054" x="3194050" y="4337050"/>
          <p14:tracePt t="55071" x="3168650" y="4343400"/>
          <p14:tracePt t="55088" x="3143250" y="4362450"/>
          <p14:tracePt t="55104" x="3117850" y="4381500"/>
          <p14:tracePt t="55121" x="3086100" y="4394200"/>
          <p14:tracePt t="55137" x="3054350" y="4406900"/>
          <p14:tracePt t="55154" x="3028950" y="4425950"/>
          <p14:tracePt t="55171" x="3016250" y="4438650"/>
          <p14:tracePt t="55187" x="3009900" y="4438650"/>
          <p14:tracePt t="55204" x="3003550" y="4451350"/>
          <p14:tracePt t="55221" x="2990850" y="4457700"/>
          <p14:tracePt t="55238" x="2971800" y="4470400"/>
          <p14:tracePt t="55254" x="2971800" y="4476750"/>
          <p14:tracePt t="55270" x="2959100" y="4483100"/>
          <p14:tracePt t="55287" x="2952750" y="4502150"/>
          <p14:tracePt t="55304" x="2933700" y="4527550"/>
          <p14:tracePt t="55320" x="2921000" y="4552950"/>
          <p14:tracePt t="55337" x="2914650" y="4572000"/>
          <p14:tracePt t="55354" x="2908300" y="4584700"/>
          <p14:tracePt t="55371" x="2908300" y="4597400"/>
          <p14:tracePt t="55387" x="2901950" y="4610100"/>
          <p14:tracePt t="55404" x="2901950" y="4616450"/>
          <p14:tracePt t="55543" x="2895600" y="4616450"/>
          <p14:tracePt t="56119" x="2889250" y="4616450"/>
          <p14:tracePt t="56135" x="2895600" y="4610100"/>
          <p14:tracePt t="56143" x="2901950" y="4603750"/>
          <p14:tracePt t="56153" x="2908300" y="4597400"/>
          <p14:tracePt t="56170" x="2921000" y="4584700"/>
          <p14:tracePt t="56187" x="2952750" y="4565650"/>
          <p14:tracePt t="56203" x="2971800" y="4552950"/>
          <p14:tracePt t="56220" x="2997200" y="4533900"/>
          <p14:tracePt t="56237" x="3009900" y="4527550"/>
          <p14:tracePt t="56254" x="3022600" y="4514850"/>
          <p14:tracePt t="56270" x="3028950" y="4514850"/>
          <p14:tracePt t="56286" x="3035300" y="4502150"/>
          <p14:tracePt t="56303" x="3041650" y="4489450"/>
          <p14:tracePt t="56320" x="3041650" y="4483100"/>
          <p14:tracePt t="56336" x="3048000" y="4464050"/>
          <p14:tracePt t="56353" x="3048000" y="4457700"/>
          <p14:tracePt t="56370" x="3054350" y="4451350"/>
          <p14:tracePt t="56386" x="3054350" y="4445000"/>
          <p14:tracePt t="56419" x="3054350" y="4438650"/>
          <p14:tracePt t="56487" x="3054350" y="4432300"/>
          <p14:tracePt t="56503" x="3054350" y="4425950"/>
          <p14:tracePt t="56511" x="3060700" y="4419600"/>
          <p14:tracePt t="56519" x="3067050" y="4413250"/>
          <p14:tracePt t="56543" x="3067050" y="4406900"/>
          <p14:tracePt t="56553" x="3073400" y="4406900"/>
          <p14:tracePt t="56570" x="3079750" y="4400550"/>
          <p14:tracePt t="56587" x="3086100" y="4387850"/>
          <p14:tracePt t="56603" x="3098800" y="4387850"/>
          <p14:tracePt t="56636" x="3105150" y="4387850"/>
          <p14:tracePt t="57455" x="3111500" y="4387850"/>
          <p14:tracePt t="57463" x="3124200" y="4387850"/>
          <p14:tracePt t="57471" x="3143250" y="4394200"/>
          <p14:tracePt t="57486" x="3213100" y="4413250"/>
          <p14:tracePt t="57502" x="3238500" y="4425950"/>
          <p14:tracePt t="57519" x="3365500" y="4457700"/>
          <p14:tracePt t="57535" x="3486150" y="4483100"/>
          <p14:tracePt t="57552" x="3587750" y="4483100"/>
          <p14:tracePt t="57568" x="3721100" y="4483100"/>
          <p14:tracePt t="57585" x="3835400" y="4483100"/>
          <p14:tracePt t="57602" x="3930650" y="4483100"/>
          <p14:tracePt t="57619" x="4019550" y="4483100"/>
          <p14:tracePt t="57635" x="4083050" y="4483100"/>
          <p14:tracePt t="57652" x="4121150" y="4483100"/>
          <p14:tracePt t="57668" x="4152900" y="4483100"/>
          <p14:tracePt t="57671" x="4159250" y="4483100"/>
          <p14:tracePt t="57687" x="4184650" y="4483100"/>
          <p14:tracePt t="57702" x="4210050" y="4470400"/>
          <p14:tracePt t="57718" x="4254500" y="4457700"/>
          <p14:tracePt t="57735" x="4286250" y="4445000"/>
          <p14:tracePt t="57752" x="4324350" y="4425950"/>
          <p14:tracePt t="57768" x="4343400" y="4413250"/>
          <p14:tracePt t="57785" x="4356100" y="4406900"/>
          <p14:tracePt t="57818" x="4356100" y="4394200"/>
          <p14:tracePt t="57835" x="4356100" y="4381500"/>
          <p14:tracePt t="57852" x="4356100" y="4368800"/>
          <p14:tracePt t="58023" x="4343400" y="4368800"/>
          <p14:tracePt t="58031" x="4330700" y="4375150"/>
          <p14:tracePt t="58039" x="4305300" y="4387850"/>
          <p14:tracePt t="58052" x="4273550" y="4400550"/>
          <p14:tracePt t="58069" x="4210050" y="4425950"/>
          <p14:tracePt t="58085" x="4165600" y="4438650"/>
          <p14:tracePt t="58102" x="4133850" y="4445000"/>
          <p14:tracePt t="58118" x="4133850" y="4451350"/>
          <p14:tracePt t="58647" x="4127500" y="4451350"/>
          <p14:tracePt t="58655" x="4121150" y="4451350"/>
          <p14:tracePt t="58663" x="4102100" y="4451350"/>
          <p14:tracePt t="58671" x="4076700" y="4457700"/>
          <p14:tracePt t="58684" x="4064000" y="4457700"/>
          <p14:tracePt t="58701" x="4025900" y="4464050"/>
          <p14:tracePt t="58718" x="3949700" y="4489450"/>
          <p14:tracePt t="58734" x="3898900" y="4508500"/>
          <p14:tracePt t="58751" x="3829050" y="4533900"/>
          <p14:tracePt t="58767" x="3765550" y="4559300"/>
          <p14:tracePt t="58784" x="3721100" y="4572000"/>
          <p14:tracePt t="58801" x="3689350" y="4584700"/>
          <p14:tracePt t="58817" x="3663950" y="4591050"/>
          <p14:tracePt t="58834" x="3638550" y="4597400"/>
          <p14:tracePt t="58851" x="3600450" y="4616450"/>
          <p14:tracePt t="58868" x="3562350" y="4629150"/>
          <p14:tracePt t="58884" x="3530600" y="4648200"/>
          <p14:tracePt t="58901" x="3517900" y="4660900"/>
          <p14:tracePt t="58918" x="3505200" y="4673600"/>
          <p14:tracePt t="58934" x="3492500" y="4686300"/>
          <p14:tracePt t="58951" x="3486150" y="4692650"/>
          <p14:tracePt t="58967" x="3486150" y="4699000"/>
          <p14:tracePt t="58984" x="3479800" y="4711700"/>
          <p14:tracePt t="59017" x="3473450" y="4718050"/>
          <p14:tracePt t="59039" x="3467100" y="4730750"/>
          <p14:tracePt t="59055" x="3460750" y="4730750"/>
          <p14:tracePt t="59071" x="3454400" y="4737100"/>
          <p14:tracePt t="59084" x="3448050" y="4743450"/>
          <p14:tracePt t="59119" x="3441700" y="4743450"/>
          <p14:tracePt t="59704" x="3448050" y="4743450"/>
          <p14:tracePt t="59711" x="3467100" y="4743450"/>
          <p14:tracePt t="59719" x="3486150" y="4743450"/>
          <p14:tracePt t="59734" x="3556000" y="4743450"/>
          <p14:tracePt t="59750" x="3594100" y="4743450"/>
          <p14:tracePt t="59767" x="3746500" y="4743450"/>
          <p14:tracePt t="59783" x="3835400" y="4743450"/>
          <p14:tracePt t="59800" x="3917950" y="4743450"/>
          <p14:tracePt t="59816" x="3968750" y="4730750"/>
          <p14:tracePt t="59833" x="4006850" y="4711700"/>
          <p14:tracePt t="59850" x="4025900" y="4705350"/>
          <p14:tracePt t="59867" x="4051300" y="4692650"/>
          <p14:tracePt t="59883" x="4083050" y="4679950"/>
          <p14:tracePt t="59900" x="4133850" y="4660900"/>
          <p14:tracePt t="59916" x="4178300" y="4635500"/>
          <p14:tracePt t="59934" x="4229100" y="4610100"/>
          <p14:tracePt t="59950" x="4248150" y="4597400"/>
          <p14:tracePt t="59966" x="4292600" y="4559300"/>
          <p14:tracePt t="59983" x="4324350" y="4527550"/>
          <p14:tracePt t="60000" x="4362450" y="4508500"/>
          <p14:tracePt t="60016" x="4381500" y="4489450"/>
          <p14:tracePt t="60033" x="4387850" y="4476750"/>
          <p14:tracePt t="60050" x="4394200" y="4464050"/>
          <p14:tracePt t="60066" x="4406900" y="4457700"/>
          <p14:tracePt t="60100" x="4406900" y="4445000"/>
          <p14:tracePt t="60117" x="4413250" y="4438650"/>
          <p14:tracePt t="60133" x="4419600" y="4432300"/>
          <p14:tracePt t="60927" x="4419600" y="4445000"/>
          <p14:tracePt t="60935" x="4425950" y="4464050"/>
          <p14:tracePt t="60943" x="4432300" y="4470400"/>
          <p14:tracePt t="60951" x="4432300" y="4483100"/>
          <p14:tracePt t="60966" x="4438650" y="4502150"/>
          <p14:tracePt t="60982" x="4457700" y="4546600"/>
          <p14:tracePt t="60999" x="4470400" y="4572000"/>
          <p14:tracePt t="61015" x="4495800" y="4597400"/>
          <p14:tracePt t="61032" x="4502150" y="4610100"/>
          <p14:tracePt t="61049" x="4514850" y="4622800"/>
          <p14:tracePt t="61066" x="4514850" y="4629150"/>
          <p14:tracePt t="61082" x="4521200" y="4629150"/>
          <p14:tracePt t="61099" x="4527550" y="4629150"/>
          <p14:tracePt t="61116" x="4546600" y="4629150"/>
          <p14:tracePt t="61132" x="4559300" y="4629150"/>
          <p14:tracePt t="61149" x="4572000" y="4629150"/>
          <p14:tracePt t="61166" x="4578350" y="4629150"/>
          <p14:tracePt t="61182" x="4584700" y="4629150"/>
          <p14:tracePt t="61207" x="4591050" y="4629150"/>
          <p14:tracePt t="61215" x="4597400" y="4629150"/>
          <p14:tracePt t="61255" x="4597400" y="4622800"/>
          <p14:tracePt t="61287" x="4597400" y="4616450"/>
          <p14:tracePt t="61959" x="4597400" y="4610100"/>
          <p14:tracePt t="61967" x="4603750" y="4610100"/>
          <p14:tracePt t="61975" x="4622800" y="4610100"/>
          <p14:tracePt t="61983" x="4654550" y="4610100"/>
          <p14:tracePt t="61998" x="4730750" y="4616450"/>
          <p14:tracePt t="62015" x="4826000" y="4616450"/>
          <p14:tracePt t="62031" x="4940300" y="4616450"/>
          <p14:tracePt t="62048" x="5041900" y="4616450"/>
          <p14:tracePt t="62065" x="5118100" y="4616450"/>
          <p14:tracePt t="62081" x="5162550" y="4616450"/>
          <p14:tracePt t="62098" x="5219700" y="4610100"/>
          <p14:tracePt t="62114" x="5264150" y="4603750"/>
          <p14:tracePt t="62131" x="5302250" y="4603750"/>
          <p14:tracePt t="62148" x="5346700" y="4591050"/>
          <p14:tracePt t="62165" x="5365750" y="4584700"/>
          <p14:tracePt t="62182" x="5397500" y="4584700"/>
          <p14:tracePt t="62198" x="5403850" y="4578350"/>
          <p14:tracePt t="62215" x="5410200" y="4572000"/>
          <p14:tracePt t="62231" x="5422900" y="4565650"/>
          <p14:tracePt t="62248" x="5429250" y="4559300"/>
          <p14:tracePt t="62264" x="5435600" y="4559300"/>
          <p14:tracePt t="62281" x="5441950" y="4546600"/>
          <p14:tracePt t="62298" x="5448300" y="4546600"/>
          <p14:tracePt t="63135" x="5441950" y="4552950"/>
          <p14:tracePt t="63143" x="5435600" y="4559300"/>
          <p14:tracePt t="63151" x="5429250" y="4578350"/>
          <p14:tracePt t="63164" x="5422900" y="4597400"/>
          <p14:tracePt t="63180" x="5416550" y="4622800"/>
          <p14:tracePt t="63197" x="5403850" y="4660900"/>
          <p14:tracePt t="63214" x="5384800" y="4692650"/>
          <p14:tracePt t="63215" x="5378450" y="4711700"/>
          <p14:tracePt t="63230" x="5365750" y="4737100"/>
          <p14:tracePt t="63247" x="5359400" y="4756150"/>
          <p14:tracePt t="63264" x="5346700" y="4768850"/>
          <p14:tracePt t="63280" x="5334000" y="4787900"/>
          <p14:tracePt t="63297" x="5321300" y="4787900"/>
          <p14:tracePt t="63314" x="5308600" y="4794250"/>
          <p14:tracePt t="63330" x="5295900" y="4806950"/>
          <p14:tracePt t="63347" x="5289550" y="4806950"/>
          <p14:tracePt t="63364" x="5276850" y="4813300"/>
          <p14:tracePt t="63380" x="5264150" y="4813300"/>
          <p14:tracePt t="63414" x="5257800" y="4819650"/>
          <p14:tracePt t="64751" x="5251450" y="4819650"/>
          <p14:tracePt t="64767" x="5245100" y="4819650"/>
          <p14:tracePt t="64783" x="5226050" y="4813300"/>
          <p14:tracePt t="64791" x="5207000" y="4813300"/>
          <p14:tracePt t="64799" x="5200650" y="4813300"/>
          <p14:tracePt t="64812" x="5181600" y="4813300"/>
          <p14:tracePt t="64829" x="5105400" y="4813300"/>
          <p14:tracePt t="64846" x="4965700" y="4813300"/>
          <p14:tracePt t="64862" x="4883150" y="4813300"/>
          <p14:tracePt t="64879" x="4806950" y="4813300"/>
          <p14:tracePt t="64896" x="4749800" y="4813300"/>
          <p14:tracePt t="64912" x="4673600" y="4813300"/>
          <p14:tracePt t="64929" x="4559300" y="4813300"/>
          <p14:tracePt t="64946" x="4438650" y="4813300"/>
          <p14:tracePt t="64962" x="4343400" y="4813300"/>
          <p14:tracePt t="64979" x="4286250" y="4813300"/>
          <p14:tracePt t="64995" x="4260850" y="4813300"/>
          <p14:tracePt t="65013" x="4241800" y="4813300"/>
          <p14:tracePt t="65029" x="4216400" y="4806950"/>
          <p14:tracePt t="65046" x="4197350" y="4806950"/>
          <p14:tracePt t="65062" x="4152900" y="4787900"/>
          <p14:tracePt t="65079" x="4140200" y="4775200"/>
          <p14:tracePt t="65095" x="4121150" y="4775200"/>
          <p14:tracePt t="65112" x="4095750" y="4768850"/>
          <p14:tracePt t="65129" x="4070350" y="4762500"/>
          <p14:tracePt t="65146" x="4051300" y="4756150"/>
          <p14:tracePt t="65162" x="4044950" y="4756150"/>
          <p14:tracePt t="65991" x="4038600" y="4756150"/>
          <p14:tracePt t="66015" x="4044950" y="4775200"/>
          <p14:tracePt t="66023" x="4044950" y="4787900"/>
          <p14:tracePt t="66031" x="4051300" y="4794250"/>
          <p14:tracePt t="66045" x="4057650" y="4806950"/>
          <p14:tracePt t="66061" x="4070350" y="4832350"/>
          <p14:tracePt t="66078" x="4083050" y="4857750"/>
          <p14:tracePt t="66094" x="4089400" y="4870450"/>
          <p14:tracePt t="66111" x="4089400" y="4889500"/>
          <p14:tracePt t="66128" x="4089400" y="4895850"/>
          <p14:tracePt t="66144" x="4089400" y="4902200"/>
          <p14:tracePt t="66161" x="4089400" y="4908550"/>
          <p14:tracePt t="66178" x="4089400" y="4921250"/>
          <p14:tracePt t="66195" x="4089400" y="4933950"/>
          <p14:tracePt t="66211" x="4089400" y="4940300"/>
          <p14:tracePt t="67103" x="4089400" y="4946650"/>
          <p14:tracePt t="67111" x="4095750" y="4953000"/>
          <p14:tracePt t="67119" x="4108450" y="4953000"/>
          <p14:tracePt t="67127" x="4127500" y="4959350"/>
          <p14:tracePt t="67143" x="4171950" y="4965700"/>
          <p14:tracePt t="67160" x="4248150" y="4965700"/>
          <p14:tracePt t="67177" x="4330700" y="4965700"/>
          <p14:tracePt t="67194" x="4419600" y="4965700"/>
          <p14:tracePt t="67210" x="4483100" y="4965700"/>
          <p14:tracePt t="67227" x="4533900" y="4965700"/>
          <p14:tracePt t="67243" x="4565650" y="4965700"/>
          <p14:tracePt t="67260" x="4597400" y="4965700"/>
          <p14:tracePt t="67263" x="4616450" y="4965700"/>
          <p14:tracePt t="67277" x="4641850" y="4965700"/>
          <p14:tracePt t="67294" x="4673600" y="4965700"/>
          <p14:tracePt t="67310" x="4699000" y="4965700"/>
          <p14:tracePt t="67327" x="4730750" y="4965700"/>
          <p14:tracePt t="67343" x="4737100" y="4965700"/>
          <p14:tracePt t="67360" x="4743450" y="4965700"/>
          <p14:tracePt t="67377" x="4768850" y="4965700"/>
          <p14:tracePt t="67393" x="4794250" y="4965700"/>
          <p14:tracePt t="67410" x="4819650" y="4959350"/>
          <p14:tracePt t="67426" x="4826000" y="4953000"/>
          <p14:tracePt t="67443" x="4832350" y="4953000"/>
          <p14:tracePt t="68295" x="4826000" y="4953000"/>
          <p14:tracePt t="68302" x="4819650" y="4953000"/>
          <p14:tracePt t="68311" x="4806950" y="4953000"/>
          <p14:tracePt t="68326" x="4787900" y="4953000"/>
          <p14:tracePt t="68343" x="4737100" y="4953000"/>
          <p14:tracePt t="68359" x="4711700" y="4959350"/>
          <p14:tracePt t="68376" x="4679950" y="4972050"/>
          <p14:tracePt t="68392" x="4660900" y="4978400"/>
          <p14:tracePt t="68409" x="4641850" y="4991100"/>
          <p14:tracePt t="68426" x="4622800" y="5003800"/>
          <p14:tracePt t="68443" x="4610100" y="5010150"/>
          <p14:tracePt t="68459" x="4597400" y="5022850"/>
          <p14:tracePt t="68476" x="4572000" y="5041900"/>
          <p14:tracePt t="68492" x="4552950" y="5054600"/>
          <p14:tracePt t="68509" x="4527550" y="5073650"/>
          <p14:tracePt t="68526" x="4502150" y="5092700"/>
          <p14:tracePt t="68542" x="4495800" y="5105400"/>
          <p14:tracePt t="68559" x="4489450" y="5105400"/>
          <p14:tracePt t="68576" x="4483100" y="5111750"/>
          <p14:tracePt t="68593" x="4476750" y="5124450"/>
          <p14:tracePt t="68609" x="4470400" y="5124450"/>
          <p14:tracePt t="68626" x="4464050" y="5130800"/>
          <p14:tracePt t="70087" x="4464050" y="5143500"/>
          <p14:tracePt t="70095" x="4464050" y="5149850"/>
          <p14:tracePt t="70103" x="4464050" y="5162550"/>
          <p14:tracePt t="70111" x="4464050" y="5175250"/>
          <p14:tracePt t="70124" x="4464050" y="5181600"/>
          <p14:tracePt t="70141" x="4464050" y="5200650"/>
          <p14:tracePt t="70158" x="4470400" y="5226050"/>
          <p14:tracePt t="70174" x="4476750" y="5226050"/>
          <p14:tracePt t="70191" x="4476750" y="5232400"/>
          <p14:tracePt t="70208" x="4476750" y="5245100"/>
          <p14:tracePt t="70224" x="4476750" y="5264150"/>
          <p14:tracePt t="70257" x="4476750" y="5276850"/>
          <p14:tracePt t="70274" x="4476750" y="5283200"/>
          <p14:tracePt t="70295" x="4476750" y="5289550"/>
          <p14:tracePt t="70307" x="4476750" y="5295900"/>
          <p14:tracePt t="71303" x="4502150" y="5302250"/>
          <p14:tracePt t="71311" x="4527550" y="5308600"/>
          <p14:tracePt t="71319" x="4546600" y="5308600"/>
          <p14:tracePt t="71327" x="4578350" y="5308600"/>
          <p14:tracePt t="71340" x="4610100" y="5308600"/>
          <p14:tracePt t="71357" x="4679950" y="5308600"/>
          <p14:tracePt t="71374" x="4768850" y="5308600"/>
          <p14:tracePt t="71390" x="4800600" y="5308600"/>
          <p14:tracePt t="71406" x="4883150" y="5302250"/>
          <p14:tracePt t="71423" x="4914900" y="5289550"/>
          <p14:tracePt t="71439" x="4946650" y="5276850"/>
          <p14:tracePt t="71456" x="4965700" y="5257800"/>
          <p14:tracePt t="71474" x="4978400" y="5251450"/>
          <p14:tracePt t="71490" x="4997450" y="5245100"/>
          <p14:tracePt t="71507" x="5003800" y="5238750"/>
          <p14:tracePt t="71523" x="5003800" y="5232400"/>
          <p14:tracePt t="71540" x="5003800" y="5226050"/>
          <p14:tracePt t="71591" x="5003800" y="5219700"/>
          <p14:tracePt t="71599" x="5003800" y="5213350"/>
          <p14:tracePt t="72535" x="5003800" y="5226050"/>
          <p14:tracePt t="72543" x="5003800" y="5238750"/>
          <p14:tracePt t="72551" x="5003800" y="5251450"/>
          <p14:tracePt t="72559" x="5003800" y="5264150"/>
          <p14:tracePt t="72572" x="5003800" y="5276850"/>
          <p14:tracePt t="72589" x="5003800" y="5295900"/>
          <p14:tracePt t="72606" x="5003800" y="5314950"/>
          <p14:tracePt t="72622" x="5003800" y="5327650"/>
          <p14:tracePt t="72638" x="5003800" y="5334000"/>
          <p14:tracePt t="72655" x="5003800" y="5346700"/>
          <p14:tracePt t="72672" x="5003800" y="5359400"/>
          <p14:tracePt t="72688" x="5003800" y="5365750"/>
          <p14:tracePt t="72705" x="4997450" y="5403850"/>
          <p14:tracePt t="72722" x="4997450" y="5416550"/>
          <p14:tracePt t="72738" x="4991100" y="5441950"/>
          <p14:tracePt t="72755" x="4991100" y="5454650"/>
          <p14:tracePt t="72772" x="4984750" y="5467350"/>
          <p14:tracePt t="72788" x="4978400" y="5480050"/>
          <p14:tracePt t="72806" x="4959350" y="5505450"/>
          <p14:tracePt t="72822" x="4959350" y="5518150"/>
          <p14:tracePt t="72824" x="4953000" y="5530850"/>
          <p14:tracePt t="72839" x="4933950" y="5549900"/>
          <p14:tracePt t="72855" x="4927600" y="5562600"/>
          <p14:tracePt t="72872" x="4927600" y="5568950"/>
          <p14:tracePt t="72905" x="4921250" y="5568950"/>
          <p14:tracePt t="74831" x="4921250" y="5575300"/>
          <p14:tracePt t="74839" x="4921250" y="5588000"/>
          <p14:tracePt t="74847" x="4921250" y="5600700"/>
          <p14:tracePt t="74855" x="4933950" y="5619750"/>
          <p14:tracePt t="74870" x="4984750" y="5670550"/>
          <p14:tracePt t="74887" x="5067300" y="5727700"/>
          <p14:tracePt t="74903" x="5175250" y="5797550"/>
          <p14:tracePt t="74920" x="5264150" y="5822950"/>
          <p14:tracePt t="74937" x="5327650" y="5854700"/>
          <p14:tracePt t="74953" x="5359400" y="5861050"/>
          <p14:tracePt t="74970" x="5410200" y="5861050"/>
          <p14:tracePt t="74987" x="5467350" y="5861050"/>
          <p14:tracePt t="75003" x="5524500" y="5842000"/>
          <p14:tracePt t="75020" x="5575300" y="5822950"/>
          <p14:tracePt t="75037" x="5613400" y="5810250"/>
          <p14:tracePt t="75053" x="5632450" y="5797550"/>
          <p14:tracePt t="75070" x="5651500" y="5778500"/>
          <p14:tracePt t="75087" x="5664200" y="5778500"/>
          <p14:tracePt t="75103" x="5676900" y="5765800"/>
          <p14:tracePt t="75137" x="5683250" y="5765800"/>
          <p14:tracePt t="75255" x="5670550" y="5772150"/>
          <p14:tracePt t="75263" x="5670550" y="5778500"/>
          <p14:tracePt t="75271" x="5664200" y="5791200"/>
          <p14:tracePt t="75286" x="5651500" y="5810250"/>
          <p14:tracePt t="75303" x="5645150" y="5816600"/>
          <p14:tracePt t="75319" x="5645150" y="5822950"/>
          <p14:tracePt t="75336" x="5638800" y="5835650"/>
          <p14:tracePt t="75353" x="5638800" y="5842000"/>
          <p14:tracePt t="75369" x="5626100" y="5873750"/>
          <p14:tracePt t="75386" x="5613400" y="5892800"/>
          <p14:tracePt t="75403" x="5607050" y="5911850"/>
          <p14:tracePt t="96023" x="5600700" y="5911850"/>
          <p14:tracePt t="96030" x="5594350" y="5911850"/>
          <p14:tracePt t="98783" x="5581650" y="5911850"/>
          <p14:tracePt t="98791" x="5575300" y="5905500"/>
          <p14:tracePt t="98807" x="5568950" y="590550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987" y="512840"/>
            <a:ext cx="7084711" cy="5781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niOkvir 2"/>
          <p:cNvSpPr txBox="1"/>
          <p:nvPr/>
        </p:nvSpPr>
        <p:spPr>
          <a:xfrm>
            <a:off x="8306510" y="825623"/>
            <a:ext cx="321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Lies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Sätze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errate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Berufe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hr-HR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Čitaj rečenice i otkrij zanimanja. 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8250255" y="1643932"/>
            <a:ext cx="3453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viele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Berufe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kannst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ohne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Hilfe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Wörterbuches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erraten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hr-HR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Koliko zanimanja možeš </a:t>
            </a:r>
          </a:p>
          <a:p>
            <a:r>
              <a:rPr lang="hr-HR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Odgonetnuti bez pomoći </a:t>
            </a:r>
            <a:r>
              <a:rPr lang="hr-HR" i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riječnika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hr-HR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8375719" y="3016239"/>
            <a:ext cx="2672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Bewerte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dich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! 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Vrednuj se!</a:t>
            </a: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4628" y="3439991"/>
            <a:ext cx="1314771" cy="44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niOkvir 6"/>
          <p:cNvSpPr txBox="1"/>
          <p:nvPr/>
        </p:nvSpPr>
        <p:spPr>
          <a:xfrm>
            <a:off x="8375719" y="4084096"/>
            <a:ext cx="2672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Schreibe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unbekannten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Wörter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mit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der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Bedeutung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dein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Heft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hr-HR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Napiši nepoznate riječi sa značenjem u svoju bilježnicu.</a:t>
            </a:r>
            <a:endParaRPr lang="hr-HR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Audiozapis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406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890"/>
    </mc:Choice>
    <mc:Fallback>
      <p:transition spd="slow" advTm="139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7" grpId="0"/>
    </p:bldLst>
  </p:timing>
  <p:extLst>
    <p:ext uri="{3A86A75C-4F4B-4683-9AE1-C65F6400EC91}">
      <p14:laserTraceLst xmlns:p14="http://schemas.microsoft.com/office/powerpoint/2010/main">
        <p14:tracePtLst>
          <p14:tracePt t="1424" x="5562600" y="5899150"/>
          <p14:tracePt t="1432" x="5556250" y="5892800"/>
          <p14:tracePt t="5312" x="5549900" y="5892800"/>
          <p14:tracePt t="5401" x="5543550" y="5886450"/>
          <p14:tracePt t="5656" x="5537200" y="5886450"/>
          <p14:tracePt t="6897" x="5524500" y="5886450"/>
          <p14:tracePt t="6904" x="5518150" y="5880100"/>
          <p14:tracePt t="6914" x="5492750" y="5867400"/>
          <p14:tracePt t="6931" x="5403850" y="5822950"/>
          <p14:tracePt t="6947" x="5295900" y="5778500"/>
          <p14:tracePt t="6964" x="5213350" y="5740400"/>
          <p14:tracePt t="6981" x="5156200" y="5715000"/>
          <p14:tracePt t="6998" x="5130800" y="5695950"/>
          <p14:tracePt t="7015" x="5105400" y="5683250"/>
          <p14:tracePt t="7032" x="5092700" y="5664200"/>
          <p14:tracePt t="7088" x="5092700" y="5657850"/>
          <p14:tracePt t="7497" x="5092700" y="5651500"/>
          <p14:tracePt t="7504" x="5080000" y="5645150"/>
          <p14:tracePt t="7513" x="5035550" y="5626100"/>
          <p14:tracePt t="7530" x="4857750" y="5549900"/>
          <p14:tracePt t="7547" x="4552950" y="5429250"/>
          <p14:tracePt t="7564" x="4229100" y="5289550"/>
          <p14:tracePt t="7580" x="3994150" y="5194300"/>
          <p14:tracePt t="7597" x="3873500" y="5118100"/>
          <p14:tracePt t="7614" x="3797300" y="5022850"/>
          <p14:tracePt t="7630" x="3746500" y="4870450"/>
          <p14:tracePt t="7647" x="3663950" y="4413250"/>
          <p14:tracePt t="7664" x="3625850" y="4210050"/>
          <p14:tracePt t="7680" x="3498850" y="3657600"/>
          <p14:tracePt t="7697" x="3409950" y="3422650"/>
          <p14:tracePt t="7714" x="3321050" y="3232150"/>
          <p14:tracePt t="7730" x="3251200" y="3067050"/>
          <p14:tracePt t="7747" x="3194050" y="2908300"/>
          <p14:tracePt t="7763" x="3162300" y="2749550"/>
          <p14:tracePt t="7780" x="3136900" y="2609850"/>
          <p14:tracePt t="7797" x="3111500" y="2489200"/>
          <p14:tracePt t="7814" x="3086100" y="2374900"/>
          <p14:tracePt t="7830" x="3073400" y="2298700"/>
          <p14:tracePt t="7847" x="3073400" y="2241550"/>
          <p14:tracePt t="7864" x="3073400" y="2165350"/>
          <p14:tracePt t="7880" x="3067050" y="1962150"/>
          <p14:tracePt t="7897" x="3028950" y="1835150"/>
          <p14:tracePt t="7913" x="2990850" y="1720850"/>
          <p14:tracePt t="7930" x="2959100" y="1638300"/>
          <p14:tracePt t="7947" x="2946400" y="1593850"/>
          <p14:tracePt t="7963" x="2933700" y="1568450"/>
          <p14:tracePt t="7980" x="2921000" y="1543050"/>
          <p14:tracePt t="7997" x="2921000" y="1517650"/>
          <p14:tracePt t="8013" x="2908300" y="1473200"/>
          <p14:tracePt t="8030" x="2889250" y="1441450"/>
          <p14:tracePt t="8047" x="2882900" y="1409700"/>
          <p14:tracePt t="8064" x="2882900" y="1377950"/>
          <p14:tracePt t="8080" x="2876550" y="1358900"/>
          <p14:tracePt t="8113" x="2876550" y="1352550"/>
          <p14:tracePt t="10329" x="2895600" y="1352550"/>
          <p14:tracePt t="10337" x="2908300" y="1352550"/>
          <p14:tracePt t="10345" x="2927350" y="1352550"/>
          <p14:tracePt t="10361" x="2978150" y="1352550"/>
          <p14:tracePt t="10378" x="3028950" y="1352550"/>
          <p14:tracePt t="10395" x="3086100" y="1352550"/>
          <p14:tracePt t="10411" x="3149600" y="1352550"/>
          <p14:tracePt t="10428" x="3213100" y="1352550"/>
          <p14:tracePt t="10445" x="3263900" y="1352550"/>
          <p14:tracePt t="10461" x="3295650" y="1352550"/>
          <p14:tracePt t="10478" x="3346450" y="1352550"/>
          <p14:tracePt t="10494" x="3409950" y="1352550"/>
          <p14:tracePt t="10511" x="3492500" y="1352550"/>
          <p14:tracePt t="10528" x="3613150" y="1352550"/>
          <p14:tracePt t="10544" x="3771900" y="1352550"/>
          <p14:tracePt t="10561" x="3848100" y="1352550"/>
          <p14:tracePt t="10578" x="3879850" y="1352550"/>
          <p14:tracePt t="10594" x="3898900" y="1352550"/>
          <p14:tracePt t="10611" x="3911600" y="1352550"/>
          <p14:tracePt t="12321" x="3917950" y="1352550"/>
          <p14:tracePt t="12337" x="3937000" y="1352550"/>
          <p14:tracePt t="12345" x="3943350" y="1352550"/>
          <p14:tracePt t="12353" x="3975100" y="1352550"/>
          <p14:tracePt t="12361" x="4006850" y="1352550"/>
          <p14:tracePt t="12376" x="4095750" y="1352550"/>
          <p14:tracePt t="12393" x="4191000" y="1352550"/>
          <p14:tracePt t="12409" x="4267200" y="1352550"/>
          <p14:tracePt t="12426" x="4343400" y="1352550"/>
          <p14:tracePt t="12443" x="4387850" y="1352550"/>
          <p14:tracePt t="12460" x="4419600" y="1352550"/>
          <p14:tracePt t="12476" x="4445000" y="1352550"/>
          <p14:tracePt t="12493" x="4476750" y="1352550"/>
          <p14:tracePt t="12509" x="4514850" y="1352550"/>
          <p14:tracePt t="12526" x="4559300" y="1352550"/>
          <p14:tracePt t="12543" x="4616450" y="1352550"/>
          <p14:tracePt t="12560" x="4673600" y="1352550"/>
          <p14:tracePt t="12576" x="4724400" y="1352550"/>
          <p14:tracePt t="12592" x="4832350" y="1352550"/>
          <p14:tracePt t="12609" x="4940300" y="1352550"/>
          <p14:tracePt t="12626" x="5067300" y="1352550"/>
          <p14:tracePt t="12643" x="5194300" y="1352550"/>
          <p14:tracePt t="12659" x="5302250" y="1352550"/>
          <p14:tracePt t="12676" x="5391150" y="1352550"/>
          <p14:tracePt t="12693" x="5473700" y="1352550"/>
          <p14:tracePt t="12709" x="5562600" y="1352550"/>
          <p14:tracePt t="12726" x="5657850" y="1352550"/>
          <p14:tracePt t="12742" x="5765800" y="1352550"/>
          <p14:tracePt t="12760" x="5848350" y="1352550"/>
          <p14:tracePt t="12776" x="5899150" y="1352550"/>
          <p14:tracePt t="12793" x="5930900" y="1352550"/>
          <p14:tracePt t="12809" x="5937250" y="1352550"/>
          <p14:tracePt t="12825" x="5943600" y="1352550"/>
          <p14:tracePt t="12842" x="5956300" y="1352550"/>
          <p14:tracePt t="12859" x="5969000" y="1352550"/>
          <p14:tracePt t="15833" x="5943600" y="1352550"/>
          <p14:tracePt t="15841" x="5918200" y="1352550"/>
          <p14:tracePt t="15849" x="5880100" y="1352550"/>
          <p14:tracePt t="15857" x="5803900" y="1339850"/>
          <p14:tracePt t="15873" x="5651500" y="1314450"/>
          <p14:tracePt t="15890" x="5441950" y="1314450"/>
          <p14:tracePt t="15906" x="5149850" y="1314450"/>
          <p14:tracePt t="15923" x="4845050" y="1314450"/>
          <p14:tracePt t="15940" x="4559300" y="1314450"/>
          <p14:tracePt t="15956" x="4311650" y="1314450"/>
          <p14:tracePt t="15973" x="4019550" y="1352550"/>
          <p14:tracePt t="15990" x="3765550" y="1409700"/>
          <p14:tracePt t="16006" x="3536950" y="1447800"/>
          <p14:tracePt t="16023" x="3346450" y="1492250"/>
          <p14:tracePt t="16040" x="3194050" y="1524000"/>
          <p14:tracePt t="16056" x="3009900" y="1555750"/>
          <p14:tracePt t="16073" x="2901950" y="1581150"/>
          <p14:tracePt t="16089" x="2819400" y="1606550"/>
          <p14:tracePt t="16106" x="2755900" y="1638300"/>
          <p14:tracePt t="16123" x="2717800" y="1651000"/>
          <p14:tracePt t="16140" x="2705100" y="1657350"/>
          <p14:tracePt t="16156" x="2698750" y="1663700"/>
          <p14:tracePt t="16173" x="2686050" y="1670050"/>
          <p14:tracePt t="16190" x="2679700" y="1676400"/>
          <p14:tracePt t="16206" x="2667000" y="1708150"/>
          <p14:tracePt t="16223" x="2667000" y="1733550"/>
          <p14:tracePt t="16239" x="2654300" y="1758950"/>
          <p14:tracePt t="16256" x="2654300" y="1765300"/>
          <p14:tracePt t="16657" x="2647950" y="1771650"/>
          <p14:tracePt t="16864" x="2647950" y="1784350"/>
          <p14:tracePt t="16889" x="2647950" y="1790700"/>
          <p14:tracePt t="16897" x="2647950" y="1797050"/>
          <p14:tracePt t="16913" x="2647950" y="1803400"/>
          <p14:tracePt t="16922" x="2647950" y="1809750"/>
          <p14:tracePt t="19664" x="2654300" y="1816100"/>
          <p14:tracePt t="19704" x="2660650" y="1816100"/>
          <p14:tracePt t="19712" x="2686050" y="1822450"/>
          <p14:tracePt t="19721" x="2717800" y="1828800"/>
          <p14:tracePt t="19736" x="2819400" y="1828800"/>
          <p14:tracePt t="19753" x="2984500" y="1828800"/>
          <p14:tracePt t="19770" x="3187700" y="1828800"/>
          <p14:tracePt t="19786" x="3346450" y="1828800"/>
          <p14:tracePt t="19803" x="3448050" y="1828800"/>
          <p14:tracePt t="19820" x="3505200" y="1828800"/>
          <p14:tracePt t="19836" x="3530600" y="1828800"/>
          <p14:tracePt t="19853" x="3536950" y="1828800"/>
          <p14:tracePt t="19870" x="3556000" y="1828800"/>
          <p14:tracePt t="19886" x="3600450" y="1835150"/>
          <p14:tracePt t="19903" x="3644900" y="1835150"/>
          <p14:tracePt t="19920" x="3727450" y="1835150"/>
          <p14:tracePt t="19936" x="3778250" y="1835150"/>
          <p14:tracePt t="19953" x="3854450" y="1841500"/>
          <p14:tracePt t="19969" x="3924300" y="1854200"/>
          <p14:tracePt t="19986" x="3987800" y="1866900"/>
          <p14:tracePt t="20003" x="4044950" y="1873250"/>
          <p14:tracePt t="20019" x="4108450" y="1879600"/>
          <p14:tracePt t="20036" x="4191000" y="1892300"/>
          <p14:tracePt t="20053" x="4273550" y="1892300"/>
          <p14:tracePt t="20069" x="4394200" y="1892300"/>
          <p14:tracePt t="20086" x="4508500" y="1892300"/>
          <p14:tracePt t="20103" x="4584700" y="1892300"/>
          <p14:tracePt t="20121" x="4629150" y="1892300"/>
          <p14:tracePt t="20136" x="4654550" y="1892300"/>
          <p14:tracePt t="20152" x="4673600" y="1892300"/>
          <p14:tracePt t="22009" x="4679950" y="1898650"/>
          <p14:tracePt t="22017" x="4705350" y="1905000"/>
          <p14:tracePt t="22024" x="4730750" y="1905000"/>
          <p14:tracePt t="22034" x="4768850" y="1905000"/>
          <p14:tracePt t="22051" x="4876800" y="1905000"/>
          <p14:tracePt t="22067" x="5016500" y="1905000"/>
          <p14:tracePt t="22084" x="5162550" y="1905000"/>
          <p14:tracePt t="22101" x="5321300" y="1905000"/>
          <p14:tracePt t="22118" x="5448300" y="1905000"/>
          <p14:tracePt t="22134" x="5562600" y="1905000"/>
          <p14:tracePt t="22151" x="5651500" y="1905000"/>
          <p14:tracePt t="22168" x="5715000" y="1905000"/>
          <p14:tracePt t="22184" x="5797550" y="1905000"/>
          <p14:tracePt t="22201" x="5861050" y="1905000"/>
          <p14:tracePt t="22217" x="5956300" y="1905000"/>
          <p14:tracePt t="22234" x="6070600" y="1905000"/>
          <p14:tracePt t="22251" x="6159500" y="1905000"/>
          <p14:tracePt t="22267" x="6210300" y="1905000"/>
          <p14:tracePt t="22284" x="6229350" y="1905000"/>
          <p14:tracePt t="22301" x="6235700" y="1905000"/>
          <p14:tracePt t="25753" x="6242050" y="1905000"/>
          <p14:tracePt t="25777" x="6223000" y="1898650"/>
          <p14:tracePt t="25792" x="6216650" y="1898650"/>
          <p14:tracePt t="25801" x="6203950" y="1892300"/>
          <p14:tracePt t="25808" x="6191250" y="1885950"/>
          <p14:tracePt t="25825" x="6178550" y="1879600"/>
          <p14:tracePt t="25841" x="6165850" y="1879600"/>
          <p14:tracePt t="25849" x="6159500" y="1879600"/>
          <p14:tracePt t="25864" x="6153150" y="1873250"/>
          <p14:tracePt t="25881" x="6140450" y="1866900"/>
          <p14:tracePt t="25897" x="6134100" y="1866900"/>
          <p14:tracePt t="25914" x="6115050" y="1866900"/>
          <p14:tracePt t="25931" x="6070600" y="1854200"/>
          <p14:tracePt t="25948" x="6032500" y="1847850"/>
          <p14:tracePt t="25964" x="5969000" y="1847850"/>
          <p14:tracePt t="25981" x="5880100" y="1847850"/>
          <p14:tracePt t="25998" x="5772150" y="1847850"/>
          <p14:tracePt t="26014" x="5638800" y="1847850"/>
          <p14:tracePt t="26031" x="5499100" y="1847850"/>
          <p14:tracePt t="26048" x="5321300" y="1847850"/>
          <p14:tracePt t="26064" x="4972050" y="1847850"/>
          <p14:tracePt t="26081" x="4686300" y="1847850"/>
          <p14:tracePt t="26097" x="4445000" y="1847850"/>
          <p14:tracePt t="26114" x="4241800" y="1847850"/>
          <p14:tracePt t="26131" x="4076700" y="1847850"/>
          <p14:tracePt t="26147" x="3905250" y="1860550"/>
          <p14:tracePt t="26164" x="3771900" y="1885950"/>
          <p14:tracePt t="26181" x="3670300" y="1905000"/>
          <p14:tracePt t="26197" x="3613150" y="1930400"/>
          <p14:tracePt t="26214" x="3575050" y="1943100"/>
          <p14:tracePt t="26231" x="3556000" y="1962150"/>
          <p14:tracePt t="26248" x="3505200" y="2000250"/>
          <p14:tracePt t="26264" x="3454400" y="2051050"/>
          <p14:tracePt t="26281" x="3365500" y="2120900"/>
          <p14:tracePt t="26297" x="3340100" y="2152650"/>
          <p14:tracePt t="26314" x="3321050" y="2184400"/>
          <p14:tracePt t="26330" x="3314700" y="2203450"/>
          <p14:tracePt t="26347" x="3308350" y="2235200"/>
          <p14:tracePt t="26364" x="3308350" y="2279650"/>
          <p14:tracePt t="26381" x="3308350" y="2355850"/>
          <p14:tracePt t="26397" x="3321050" y="2463800"/>
          <p14:tracePt t="26400" x="3327400" y="2508250"/>
          <p14:tracePt t="26414" x="3333750" y="2546350"/>
          <p14:tracePt t="26430" x="3346450" y="2590800"/>
          <p14:tracePt t="26447" x="3346450" y="2616200"/>
          <p14:tracePt t="26464" x="3346450" y="2622550"/>
          <p14:tracePt t="26480" x="3346450" y="2628900"/>
          <p14:tracePt t="26593" x="3346450" y="2622550"/>
          <p14:tracePt t="26617" x="3346450" y="2616200"/>
          <p14:tracePt t="26633" x="3346450" y="2609850"/>
          <p14:tracePt t="26649" x="3346450" y="2603500"/>
          <p14:tracePt t="26673" x="3346450" y="2597150"/>
          <p14:tracePt t="26681" x="3346450" y="2590800"/>
          <p14:tracePt t="26697" x="3340100" y="2584450"/>
          <p14:tracePt t="26712" x="3340100" y="2578100"/>
          <p14:tracePt t="26817" x="3340100" y="2571750"/>
          <p14:tracePt t="26841" x="3340100" y="2565400"/>
          <p14:tracePt t="26857" x="3340100" y="2559050"/>
          <p14:tracePt t="26952" x="3333750" y="2559050"/>
          <p14:tracePt t="26969" x="3333750" y="2552700"/>
          <p14:tracePt t="30049" x="3333750" y="2546350"/>
          <p14:tracePt t="30057" x="3340100" y="2546350"/>
          <p14:tracePt t="30064" x="3378200" y="2546350"/>
          <p14:tracePt t="30077" x="3422650" y="2546350"/>
          <p14:tracePt t="30094" x="3498850" y="2546350"/>
          <p14:tracePt t="30110" x="3575050" y="2546350"/>
          <p14:tracePt t="30127" x="3663950" y="2546350"/>
          <p14:tracePt t="30144" x="3689350" y="2546350"/>
          <p14:tracePt t="30160" x="3746500" y="2546350"/>
          <p14:tracePt t="30177" x="3778250" y="2546350"/>
          <p14:tracePt t="30194" x="3822700" y="2546350"/>
          <p14:tracePt t="30211" x="3867150" y="2546350"/>
          <p14:tracePt t="30227" x="3924300" y="2546350"/>
          <p14:tracePt t="30244" x="3981450" y="2546350"/>
          <p14:tracePt t="30260" x="4032250" y="2546350"/>
          <p14:tracePt t="30277" x="4089400" y="2546350"/>
          <p14:tracePt t="30294" x="4146550" y="2546350"/>
          <p14:tracePt t="30310" x="4203700" y="2546350"/>
          <p14:tracePt t="30327" x="4267200" y="2546350"/>
          <p14:tracePt t="30344" x="4330700" y="2546350"/>
          <p14:tracePt t="30360" x="4400550" y="2540000"/>
          <p14:tracePt t="30377" x="4438650" y="2527300"/>
          <p14:tracePt t="30393" x="4483100" y="2527300"/>
          <p14:tracePt t="30410" x="4559300" y="2527300"/>
          <p14:tracePt t="30427" x="4654550" y="2527300"/>
          <p14:tracePt t="30443" x="4718050" y="2527300"/>
          <p14:tracePt t="30460" x="4775200" y="2520950"/>
          <p14:tracePt t="30477" x="4794250" y="2514600"/>
          <p14:tracePt t="30493" x="4800600" y="2514600"/>
          <p14:tracePt t="31081" x="4813300" y="2514600"/>
          <p14:tracePt t="31089" x="4838700" y="2514600"/>
          <p14:tracePt t="31097" x="4876800" y="2514600"/>
          <p14:tracePt t="31110" x="4902200" y="2520950"/>
          <p14:tracePt t="31127" x="4965700" y="2520950"/>
          <p14:tracePt t="31143" x="5073650" y="2520950"/>
          <p14:tracePt t="31160" x="5181600" y="2520950"/>
          <p14:tracePt t="31176" x="5270500" y="2520950"/>
          <p14:tracePt t="31193" x="5289550" y="2520950"/>
          <p14:tracePt t="31376" x="5295900" y="2520950"/>
          <p14:tracePt t="31384" x="5302250" y="2514600"/>
          <p14:tracePt t="31433" x="5302250" y="2508250"/>
          <p14:tracePt t="31441" x="5302250" y="2501900"/>
          <p14:tracePt t="31457" x="5302250" y="2495550"/>
          <p14:tracePt t="31472" x="5302250" y="2482850"/>
          <p14:tracePt t="31481" x="5302250" y="2476500"/>
          <p14:tracePt t="31504" x="5302250" y="2470150"/>
          <p14:tracePt t="31513" x="5302250" y="2463800"/>
          <p14:tracePt t="31529" x="5302250" y="2457450"/>
          <p14:tracePt t="31542" x="5302250" y="2451100"/>
          <p14:tracePt t="31559" x="5302250" y="2444750"/>
          <p14:tracePt t="31825" x="5308600" y="2463800"/>
          <p14:tracePt t="31833" x="5314950" y="2470150"/>
          <p14:tracePt t="31842" x="5340350" y="2476500"/>
          <p14:tracePt t="31859" x="5422900" y="2495550"/>
          <p14:tracePt t="31875" x="5505450" y="2495550"/>
          <p14:tracePt t="31892" x="5613400" y="2495550"/>
          <p14:tracePt t="31909" x="5702300" y="2495550"/>
          <p14:tracePt t="31926" x="5765800" y="2495550"/>
          <p14:tracePt t="31928" x="5791200" y="2495550"/>
          <p14:tracePt t="31942" x="5803900" y="2495550"/>
          <p14:tracePt t="31960" x="5842000" y="2495550"/>
          <p14:tracePt t="31976" x="5854700" y="2495550"/>
          <p14:tracePt t="31992" x="5873750" y="2482850"/>
          <p14:tracePt t="32026" x="5880100" y="2476500"/>
          <p14:tracePt t="32065" x="5880100" y="2470150"/>
          <p14:tracePt t="32072" x="5880100" y="2463800"/>
          <p14:tracePt t="32089" x="5880100" y="2457450"/>
          <p14:tracePt t="32097" x="5880100" y="2451100"/>
          <p14:tracePt t="32472" x="5886450" y="2457450"/>
          <p14:tracePt t="32481" x="5899150" y="2463800"/>
          <p14:tracePt t="32492" x="5911850" y="2463800"/>
          <p14:tracePt t="32509" x="5949950" y="2476500"/>
          <p14:tracePt t="32525" x="6000750" y="2482850"/>
          <p14:tracePt t="32542" x="6057900" y="2489200"/>
          <p14:tracePt t="32558" x="6089650" y="2495550"/>
          <p14:tracePt t="32575" x="6146800" y="2495550"/>
          <p14:tracePt t="32592" x="6159500" y="2495550"/>
          <p14:tracePt t="32608" x="6191250" y="2495550"/>
          <p14:tracePt t="32625" x="6223000" y="2495550"/>
          <p14:tracePt t="32642" x="6235700" y="2495550"/>
          <p14:tracePt t="32658" x="6242050" y="2495550"/>
          <p14:tracePt t="32675" x="6248400" y="2489200"/>
          <p14:tracePt t="32691" x="6261100" y="2489200"/>
          <p14:tracePt t="32708" x="6273800" y="2476500"/>
          <p14:tracePt t="32725" x="6280150" y="2476500"/>
          <p14:tracePt t="32741" x="6292850" y="2476500"/>
          <p14:tracePt t="33008" x="6311900" y="2476500"/>
          <p14:tracePt t="33017" x="6318250" y="2476500"/>
          <p14:tracePt t="33025" x="6343650" y="2476500"/>
          <p14:tracePt t="33041" x="6381750" y="2489200"/>
          <p14:tracePt t="33058" x="6432550" y="2495550"/>
          <p14:tracePt t="33074" x="6489700" y="2508250"/>
          <p14:tracePt t="33091" x="6553200" y="2514600"/>
          <p14:tracePt t="33108" x="6623050" y="2533650"/>
          <p14:tracePt t="33124" x="6667500" y="2533650"/>
          <p14:tracePt t="33141" x="6724650" y="2533650"/>
          <p14:tracePt t="33158" x="6775450" y="2533650"/>
          <p14:tracePt t="33175" x="6819900" y="2533650"/>
          <p14:tracePt t="33192" x="6858000" y="2533650"/>
          <p14:tracePt t="33208" x="6864350" y="2533650"/>
          <p14:tracePt t="33224" x="6870700" y="2533650"/>
          <p14:tracePt t="33272" x="6877050" y="2533650"/>
          <p14:tracePt t="33281" x="6883400" y="2533650"/>
          <p14:tracePt t="33360" x="6889750" y="2533650"/>
          <p14:tracePt t="33369" x="6896100" y="2533650"/>
          <p14:tracePt t="33377" x="6908800" y="2533650"/>
          <p14:tracePt t="33391" x="6927850" y="2533650"/>
          <p14:tracePt t="33408" x="6985000" y="2533650"/>
          <p14:tracePt t="33424" x="7105650" y="2546350"/>
          <p14:tracePt t="33441" x="7169150" y="2546350"/>
          <p14:tracePt t="33458" x="7219950" y="2546350"/>
          <p14:tracePt t="33474" x="7232650" y="2546350"/>
          <p14:tracePt t="33491" x="7245350" y="2540000"/>
          <p14:tracePt t="33524" x="7245350" y="2533650"/>
          <p14:tracePt t="33541" x="7245350" y="2527300"/>
          <p14:tracePt t="33558" x="7245350" y="2520950"/>
          <p14:tracePt t="33641" x="7251700" y="2514600"/>
          <p14:tracePt t="33657" x="7258050" y="2514600"/>
          <p14:tracePt t="33664" x="7283450" y="2514600"/>
          <p14:tracePt t="33674" x="7308850" y="2514600"/>
          <p14:tracePt t="33691" x="7353300" y="2514600"/>
          <p14:tracePt t="33707" x="7410450" y="2514600"/>
          <p14:tracePt t="33724" x="7461250" y="2508250"/>
          <p14:tracePt t="33741" x="7493000" y="2495550"/>
          <p14:tracePt t="33757" x="7518400" y="2495550"/>
          <p14:tracePt t="33774" x="7556500" y="2489200"/>
          <p14:tracePt t="33790" x="7594600" y="2482850"/>
          <p14:tracePt t="33807" x="7626350" y="2476500"/>
          <p14:tracePt t="33824" x="7632700" y="2476500"/>
          <p14:tracePt t="33864" x="7639050" y="2470150"/>
          <p14:tracePt t="33881" x="7639050" y="2463800"/>
          <p14:tracePt t="34665" x="7639050" y="2457450"/>
          <p14:tracePt t="34697" x="7632700" y="2457450"/>
          <p14:tracePt t="34704" x="7626350" y="2451100"/>
          <p14:tracePt t="34713" x="7620000" y="2451100"/>
          <p14:tracePt t="34723" x="7607300" y="2451100"/>
          <p14:tracePt t="34740" x="7569200" y="2444750"/>
          <p14:tracePt t="34756" x="7531100" y="2432050"/>
          <p14:tracePt t="34773" x="7493000" y="2425700"/>
          <p14:tracePt t="34790" x="7467600" y="2425700"/>
          <p14:tracePt t="34807" x="7416800" y="2413000"/>
          <p14:tracePt t="34824" x="7264400" y="2406650"/>
          <p14:tracePt t="34840" x="7137400" y="2406650"/>
          <p14:tracePt t="34856" x="7054850" y="2406650"/>
          <p14:tracePt t="34873" x="6991350" y="2406650"/>
          <p14:tracePt t="34890" x="6902450" y="2406650"/>
          <p14:tracePt t="34906" x="6756400" y="2406650"/>
          <p14:tracePt t="34923" x="6534150" y="2406650"/>
          <p14:tracePt t="34940" x="6178550" y="2406650"/>
          <p14:tracePt t="34957" x="5810250" y="2406650"/>
          <p14:tracePt t="34973" x="5486400" y="2406650"/>
          <p14:tracePt t="34990" x="5219700" y="2406650"/>
          <p14:tracePt t="35006" x="4959350" y="2406650"/>
          <p14:tracePt t="35023" x="4673600" y="2444750"/>
          <p14:tracePt t="35040" x="4381500" y="2501900"/>
          <p14:tracePt t="35056" x="4032250" y="2571750"/>
          <p14:tracePt t="35073" x="3898900" y="2597150"/>
          <p14:tracePt t="35090" x="3810000" y="2616200"/>
          <p14:tracePt t="35106" x="3721100" y="2641600"/>
          <p14:tracePt t="35123" x="3600450" y="2667000"/>
          <p14:tracePt t="35139" x="3416300" y="2698750"/>
          <p14:tracePt t="35156" x="3244850" y="2736850"/>
          <p14:tracePt t="35173" x="3111500" y="2768600"/>
          <p14:tracePt t="35189" x="3041650" y="2800350"/>
          <p14:tracePt t="35206" x="3009900" y="2825750"/>
          <p14:tracePt t="35223" x="2990850" y="2844800"/>
          <p14:tracePt t="35240" x="2971800" y="2876550"/>
          <p14:tracePt t="35256" x="2959100" y="2895600"/>
          <p14:tracePt t="35272" x="2946400" y="2940050"/>
          <p14:tracePt t="35289" x="2940050" y="2971800"/>
          <p14:tracePt t="35306" x="2940050" y="3022600"/>
          <p14:tracePt t="35322" x="2940050" y="3054350"/>
          <p14:tracePt t="35339" x="2940050" y="3073400"/>
          <p14:tracePt t="35433" x="2946400" y="3073400"/>
          <p14:tracePt t="35448" x="2946400" y="3067050"/>
          <p14:tracePt t="35457" x="2946400" y="3060700"/>
          <p14:tracePt t="35464" x="2946400" y="3054350"/>
          <p14:tracePt t="35473" x="2946400" y="3048000"/>
          <p14:tracePt t="35489" x="2959100" y="3035300"/>
          <p14:tracePt t="35506" x="2959100" y="3028950"/>
          <p14:tracePt t="35522" x="2959100" y="3022600"/>
          <p14:tracePt t="35561" x="2959100" y="3016250"/>
          <p14:tracePt t="35577" x="2959100" y="3009900"/>
          <p14:tracePt t="35600" x="2959100" y="3003550"/>
          <p14:tracePt t="35624" x="2959100" y="2997200"/>
          <p14:tracePt t="37097" x="2965450" y="2990850"/>
          <p14:tracePt t="37105" x="2984500" y="2990850"/>
          <p14:tracePt t="37113" x="3009900" y="2990850"/>
          <p14:tracePt t="37121" x="3048000" y="2990850"/>
          <p14:tracePt t="37138" x="3143250" y="2990850"/>
          <p14:tracePt t="37154" x="3263900" y="2990850"/>
          <p14:tracePt t="37171" x="3378200" y="2990850"/>
          <p14:tracePt t="37187" x="3486150" y="2990850"/>
          <p14:tracePt t="37204" x="3575050" y="2990850"/>
          <p14:tracePt t="37221" x="3638550" y="2990850"/>
          <p14:tracePt t="37238" x="3683000" y="2990850"/>
          <p14:tracePt t="37254" x="3702050" y="2990850"/>
          <p14:tracePt t="37271" x="3733800" y="2990850"/>
          <p14:tracePt t="37288" x="3752850" y="2990850"/>
          <p14:tracePt t="37304" x="3797300" y="2990850"/>
          <p14:tracePt t="37321" x="3822700" y="2990850"/>
          <p14:tracePt t="37337" x="3854450" y="2990850"/>
          <p14:tracePt t="37354" x="3873500" y="2990850"/>
          <p14:tracePt t="38001" x="3879850" y="2990850"/>
          <p14:tracePt t="38009" x="3886200" y="2990850"/>
          <p14:tracePt t="38017" x="3905250" y="2990850"/>
          <p14:tracePt t="38025" x="3911600" y="2990850"/>
          <p14:tracePt t="38037" x="3937000" y="2990850"/>
          <p14:tracePt t="38053" x="3968750" y="2990850"/>
          <p14:tracePt t="38070" x="4013200" y="2990850"/>
          <p14:tracePt t="38087" x="4076700" y="2990850"/>
          <p14:tracePt t="38104" x="4083050" y="2990850"/>
          <p14:tracePt t="38120" x="4114800" y="2990850"/>
          <p14:tracePt t="38137" x="4127500" y="2990850"/>
          <p14:tracePt t="38153" x="4146550" y="2990850"/>
          <p14:tracePt t="38170" x="4159250" y="2990850"/>
          <p14:tracePt t="38187" x="4178300" y="2990850"/>
          <p14:tracePt t="38203" x="4197350" y="2990850"/>
          <p14:tracePt t="38220" x="4222750" y="2990850"/>
          <p14:tracePt t="38881" x="4229100" y="2990850"/>
          <p14:tracePt t="38888" x="4235450" y="2990850"/>
          <p14:tracePt t="38897" x="4248150" y="2990850"/>
          <p14:tracePt t="38905" x="4279900" y="2997200"/>
          <p14:tracePt t="38920" x="4318000" y="3003550"/>
          <p14:tracePt t="38936" x="4489450" y="3028950"/>
          <p14:tracePt t="38953" x="4610100" y="3054350"/>
          <p14:tracePt t="38969" x="4718050" y="3060700"/>
          <p14:tracePt t="38986" x="4813300" y="3060700"/>
          <p14:tracePt t="39002" x="4870450" y="3060700"/>
          <p14:tracePt t="39019" x="4921250" y="3060700"/>
          <p14:tracePt t="39036" x="4959350" y="3060700"/>
          <p14:tracePt t="39053" x="5003800" y="3060700"/>
          <p14:tracePt t="39069" x="5060950" y="3060700"/>
          <p14:tracePt t="39086" x="5118100" y="3060700"/>
          <p14:tracePt t="39102" x="5175250" y="3060700"/>
          <p14:tracePt t="39120" x="5232400" y="3060700"/>
          <p14:tracePt t="39136" x="5245100" y="3060700"/>
          <p14:tracePt t="39152" x="5257800" y="3060700"/>
          <p14:tracePt t="40592" x="5264150" y="3060700"/>
          <p14:tracePt t="40601" x="5289550" y="3060700"/>
          <p14:tracePt t="40609" x="5334000" y="3060700"/>
          <p14:tracePt t="40618" x="5391150" y="3067050"/>
          <p14:tracePt t="40635" x="5505450" y="3073400"/>
          <p14:tracePt t="40651" x="5657850" y="3073400"/>
          <p14:tracePt t="40668" x="5772150" y="3073400"/>
          <p14:tracePt t="40685" x="5861050" y="3073400"/>
          <p14:tracePt t="40701" x="5924550" y="3073400"/>
          <p14:tracePt t="40718" x="5981700" y="3073400"/>
          <p14:tracePt t="40734" x="6076950" y="3073400"/>
          <p14:tracePt t="40751" x="6203950" y="3073400"/>
          <p14:tracePt t="40768" x="6280150" y="3073400"/>
          <p14:tracePt t="40784" x="6330950" y="3073400"/>
          <p14:tracePt t="40801" x="6362700" y="3073400"/>
          <p14:tracePt t="40817" x="6381750" y="3073400"/>
          <p14:tracePt t="40835" x="6407150" y="3073400"/>
          <p14:tracePt t="40851" x="6432550" y="3073400"/>
          <p14:tracePt t="40868" x="6464300" y="3073400"/>
          <p14:tracePt t="40884" x="6496050" y="3073400"/>
          <p14:tracePt t="40901" x="6521450" y="3073400"/>
          <p14:tracePt t="40918" x="6534150" y="3073400"/>
          <p14:tracePt t="40934" x="6546850" y="3073400"/>
          <p14:tracePt t="40951" x="6578600" y="3073400"/>
          <p14:tracePt t="40968" x="6623050" y="3073400"/>
          <p14:tracePt t="40970" x="6642100" y="3073400"/>
          <p14:tracePt t="40984" x="6692900" y="3073400"/>
          <p14:tracePt t="41001" x="6705600" y="3073400"/>
          <p14:tracePt t="42504" x="6711950" y="3067050"/>
          <p14:tracePt t="42521" x="6699250" y="3060700"/>
          <p14:tracePt t="42528" x="6680200" y="3054350"/>
          <p14:tracePt t="42536" x="6667500" y="3048000"/>
          <p14:tracePt t="42553" x="6648450" y="3048000"/>
          <p14:tracePt t="42566" x="6623050" y="3041650"/>
          <p14:tracePt t="42583" x="6584950" y="3035300"/>
          <p14:tracePt t="42600" x="6534150" y="3035300"/>
          <p14:tracePt t="42616" x="6477000" y="3035300"/>
          <p14:tracePt t="42633" x="6445250" y="3035300"/>
          <p14:tracePt t="42649" x="6400800" y="3035300"/>
          <p14:tracePt t="42666" x="6305550" y="3035300"/>
          <p14:tracePt t="42683" x="6178550" y="3035300"/>
          <p14:tracePt t="42700" x="6026150" y="3035300"/>
          <p14:tracePt t="42716" x="5880100" y="3035300"/>
          <p14:tracePt t="42733" x="5740400" y="3035300"/>
          <p14:tracePt t="42749" x="5626100" y="3035300"/>
          <p14:tracePt t="42766" x="5568950" y="3035300"/>
          <p14:tracePt t="42783" x="5556250" y="3035300"/>
          <p14:tracePt t="42817" x="5549900" y="3035300"/>
          <p14:tracePt t="42824" x="5543550" y="3035300"/>
          <p14:tracePt t="42833" x="5537200" y="3035300"/>
          <p14:tracePt t="42849" x="5530850" y="3048000"/>
          <p14:tracePt t="42866" x="5518150" y="3054350"/>
          <p14:tracePt t="42882" x="5505450" y="3067050"/>
          <p14:tracePt t="42900" x="5492750" y="3079750"/>
          <p14:tracePt t="42916" x="5467350" y="3117850"/>
          <p14:tracePt t="42932" x="5441950" y="3143250"/>
          <p14:tracePt t="42949" x="5403850" y="3155950"/>
          <p14:tracePt t="42966" x="5372100" y="3162300"/>
          <p14:tracePt t="42982" x="5283200" y="3175000"/>
          <p14:tracePt t="43000" x="5187950" y="3194050"/>
          <p14:tracePt t="43002" x="5130800" y="3200400"/>
          <p14:tracePt t="43016" x="5067300" y="3219450"/>
          <p14:tracePt t="43032" x="4908550" y="3251200"/>
          <p14:tracePt t="43049" x="4800600" y="3270250"/>
          <p14:tracePt t="43066" x="4660900" y="3295650"/>
          <p14:tracePt t="43082" x="4489450" y="3333750"/>
          <p14:tracePt t="43099" x="4330700" y="3384550"/>
          <p14:tracePt t="43116" x="4191000" y="3448050"/>
          <p14:tracePt t="43132" x="4083050" y="3524250"/>
          <p14:tracePt t="43149" x="4006850" y="3575050"/>
          <p14:tracePt t="43165" x="3917950" y="3638550"/>
          <p14:tracePt t="43182" x="3797300" y="3695700"/>
          <p14:tracePt t="43199" x="3644900" y="3740150"/>
          <p14:tracePt t="43216" x="3511550" y="3765550"/>
          <p14:tracePt t="43232" x="3397250" y="3784600"/>
          <p14:tracePt t="43249" x="3333750" y="3784600"/>
          <p14:tracePt t="43265" x="3225800" y="3778250"/>
          <p14:tracePt t="43282" x="3067050" y="3746500"/>
          <p14:tracePt t="43299" x="2825750" y="3708400"/>
          <p14:tracePt t="43316" x="2622550" y="3695700"/>
          <p14:tracePt t="43332" x="2520950" y="3708400"/>
          <p14:tracePt t="43349" x="2508250" y="3714750"/>
          <p14:tracePt t="43365" x="2501900" y="3721100"/>
          <p14:tracePt t="43382" x="2501900" y="3727450"/>
          <p14:tracePt t="43400" x="2508250" y="3733800"/>
          <p14:tracePt t="43418" x="2514600" y="3733800"/>
          <p14:tracePt t="43432" x="2527300" y="3733800"/>
          <p14:tracePt t="43449" x="2540000" y="3733800"/>
          <p14:tracePt t="43466" x="2546350" y="3733800"/>
          <p14:tracePt t="43482" x="2546350" y="3727450"/>
          <p14:tracePt t="43499" x="2559050" y="3721100"/>
          <p14:tracePt t="43516" x="2565400" y="3708400"/>
          <p14:tracePt t="43532" x="2571750" y="3702050"/>
          <p14:tracePt t="43549" x="2584450" y="3689350"/>
          <p14:tracePt t="43633" x="2584450" y="3683000"/>
          <p14:tracePt t="43641" x="2584450" y="3676650"/>
          <p14:tracePt t="43672" x="2584450" y="3670300"/>
          <p14:tracePt t="43681" x="2584450" y="3663950"/>
          <p14:tracePt t="43689" x="2584450" y="3657600"/>
          <p14:tracePt t="43729" x="2584450" y="3651250"/>
          <p14:tracePt t="43889" x="2584450" y="3644900"/>
          <p14:tracePt t="46729" x="2603500" y="3644900"/>
          <p14:tracePt t="46736" x="2641600" y="3644900"/>
          <p14:tracePt t="46746" x="2692400" y="3644900"/>
          <p14:tracePt t="46762" x="2800350" y="3644900"/>
          <p14:tracePt t="46779" x="2921000" y="3644900"/>
          <p14:tracePt t="46796" x="3048000" y="3644900"/>
          <p14:tracePt t="46812" x="3143250" y="3644900"/>
          <p14:tracePt t="46829" x="3225800" y="3644900"/>
          <p14:tracePt t="46846" x="3314700" y="3644900"/>
          <p14:tracePt t="46862" x="3403600" y="3644900"/>
          <p14:tracePt t="46880" x="3530600" y="3644900"/>
          <p14:tracePt t="46896" x="3575050" y="3644900"/>
          <p14:tracePt t="46912" x="3670300" y="3638550"/>
          <p14:tracePt t="46929" x="3714750" y="3625850"/>
          <p14:tracePt t="46946" x="3740150" y="3625850"/>
          <p14:tracePt t="46962" x="3765550" y="3625850"/>
          <p14:tracePt t="46979" x="3784600" y="3625850"/>
          <p14:tracePt t="46996" x="3797300" y="3625850"/>
          <p14:tracePt t="47012" x="3810000" y="3625850"/>
          <p14:tracePt t="47072" x="3822700" y="3619500"/>
          <p14:tracePt t="48137" x="3829050" y="3613150"/>
          <p14:tracePt t="48145" x="3848100" y="3613150"/>
          <p14:tracePt t="48154" x="3886200" y="3613150"/>
          <p14:tracePt t="48161" x="3949700" y="3613150"/>
          <p14:tracePt t="48178" x="4076700" y="3613150"/>
          <p14:tracePt t="48195" x="4203700" y="3613150"/>
          <p14:tracePt t="48211" x="4311650" y="3613150"/>
          <p14:tracePt t="48228" x="4400550" y="3600450"/>
          <p14:tracePt t="48244" x="4432300" y="3587750"/>
          <p14:tracePt t="48261" x="4438650" y="3587750"/>
          <p14:tracePt t="48278" x="4445000" y="3587750"/>
          <p14:tracePt t="50329" x="4483100" y="3594100"/>
          <p14:tracePt t="50337" x="4540250" y="3613150"/>
          <p14:tracePt t="50345" x="4603750" y="3625850"/>
          <p14:tracePt t="50359" x="4679950" y="3644900"/>
          <p14:tracePt t="50376" x="4819650" y="3651250"/>
          <p14:tracePt t="50392" x="5010150" y="3651250"/>
          <p14:tracePt t="50409" x="5105400" y="3651250"/>
          <p14:tracePt t="50426" x="5156200" y="3651250"/>
          <p14:tracePt t="50442" x="5219700" y="3651250"/>
          <p14:tracePt t="50459" x="5321300" y="3663950"/>
          <p14:tracePt t="50476" x="5378450" y="3676650"/>
          <p14:tracePt t="50493" x="5461000" y="3676650"/>
          <p14:tracePt t="50509" x="5524500" y="3676650"/>
          <p14:tracePt t="50526" x="5568950" y="3676650"/>
          <p14:tracePt t="50542" x="5600700" y="3676650"/>
          <p14:tracePt t="50559" x="5632450" y="3676650"/>
          <p14:tracePt t="50576" x="5638800" y="3676650"/>
          <p14:tracePt t="50592" x="5689600" y="3676650"/>
          <p14:tracePt t="50609" x="5759450" y="3676650"/>
          <p14:tracePt t="50626" x="5842000" y="3676650"/>
          <p14:tracePt t="50642" x="5949950" y="3676650"/>
          <p14:tracePt t="50659" x="6045200" y="3676650"/>
          <p14:tracePt t="50676" x="6134100" y="3676650"/>
          <p14:tracePt t="50692" x="6191250" y="3676650"/>
          <p14:tracePt t="50709" x="6223000" y="3676650"/>
          <p14:tracePt t="50726" x="6248400" y="3676650"/>
          <p14:tracePt t="50742" x="6286500" y="3676650"/>
          <p14:tracePt t="50760" x="6350000" y="3676650"/>
          <p14:tracePt t="50776" x="6369050" y="3676650"/>
          <p14:tracePt t="50792" x="6400800" y="3676650"/>
          <p14:tracePt t="50809" x="6407150" y="3676650"/>
          <p14:tracePt t="52312" x="6407150" y="3670300"/>
          <p14:tracePt t="52320" x="6400800" y="3663950"/>
          <p14:tracePt t="52329" x="6381750" y="3657600"/>
          <p14:tracePt t="52341" x="6369050" y="3651250"/>
          <p14:tracePt t="52357" x="6356350" y="3651250"/>
          <p14:tracePt t="52374" x="6324600" y="3651250"/>
          <p14:tracePt t="52391" x="6286500" y="3651250"/>
          <p14:tracePt t="52408" x="6229350" y="3657600"/>
          <p14:tracePt t="52424" x="6127750" y="3689350"/>
          <p14:tracePt t="52441" x="6064250" y="3714750"/>
          <p14:tracePt t="52457" x="5981700" y="3771900"/>
          <p14:tracePt t="52474" x="5892800" y="3841750"/>
          <p14:tracePt t="52491" x="5753100" y="3968750"/>
          <p14:tracePt t="52507" x="5607050" y="4083050"/>
          <p14:tracePt t="52524" x="5448300" y="4191000"/>
          <p14:tracePt t="52541" x="5289550" y="4273550"/>
          <p14:tracePt t="52557" x="5137150" y="4337050"/>
          <p14:tracePt t="52574" x="4965700" y="4381500"/>
          <p14:tracePt t="52591" x="4737100" y="4425950"/>
          <p14:tracePt t="52608" x="4394200" y="4489450"/>
          <p14:tracePt t="52624" x="4248150" y="4495800"/>
          <p14:tracePt t="52641" x="4108450" y="4495800"/>
          <p14:tracePt t="52657" x="3968750" y="4495800"/>
          <p14:tracePt t="52674" x="3803650" y="4495800"/>
          <p14:tracePt t="52690" x="3613150" y="4508500"/>
          <p14:tracePt t="52707" x="3473450" y="4521200"/>
          <p14:tracePt t="52724" x="3371850" y="4546600"/>
          <p14:tracePt t="52740" x="3289300" y="4578350"/>
          <p14:tracePt t="52757" x="3187700" y="4610100"/>
          <p14:tracePt t="52774" x="3048000" y="4616450"/>
          <p14:tracePt t="52791" x="2825750" y="4610100"/>
          <p14:tracePt t="52808" x="2552700" y="4559300"/>
          <p14:tracePt t="52824" x="2508250" y="4552950"/>
          <p14:tracePt t="52840" x="2463800" y="4546600"/>
          <p14:tracePt t="52857" x="2451100" y="4540250"/>
          <p14:tracePt t="52874" x="2444750" y="4527550"/>
          <p14:tracePt t="52890" x="2432050" y="4495800"/>
          <p14:tracePt t="52907" x="2425700" y="4470400"/>
          <p14:tracePt t="52924" x="2425700" y="4445000"/>
          <p14:tracePt t="52940" x="2425700" y="4432300"/>
          <p14:tracePt t="52957" x="2425700" y="4413250"/>
          <p14:tracePt t="52974" x="2425700" y="4362450"/>
          <p14:tracePt t="52990" x="2444750" y="4292600"/>
          <p14:tracePt t="53007" x="2444750" y="4178300"/>
          <p14:tracePt t="53024" x="2444750" y="4159250"/>
          <p14:tracePt t="53040" x="2444750" y="4133850"/>
          <p14:tracePt t="53057" x="2444750" y="4121150"/>
          <p14:tracePt t="53090" x="2444750" y="4108450"/>
          <p14:tracePt t="53107" x="2444750" y="4095750"/>
          <p14:tracePt t="53123" x="2451100" y="4089400"/>
          <p14:tracePt t="55888" x="2457450" y="4083050"/>
          <p14:tracePt t="55897" x="2463800" y="4083050"/>
          <p14:tracePt t="55905" x="2501900" y="4089400"/>
          <p14:tracePt t="55921" x="2609850" y="4114800"/>
          <p14:tracePt t="55938" x="2730500" y="4121150"/>
          <p14:tracePt t="55955" x="2863850" y="4121150"/>
          <p14:tracePt t="55971" x="2984500" y="4121150"/>
          <p14:tracePt t="55988" x="3048000" y="4121150"/>
          <p14:tracePt t="56004" x="3098800" y="4121150"/>
          <p14:tracePt t="56021" x="3149600" y="4121150"/>
          <p14:tracePt t="56038" x="3213100" y="4121150"/>
          <p14:tracePt t="56054" x="3302000" y="4121150"/>
          <p14:tracePt t="56071" x="3359150" y="4121150"/>
          <p14:tracePt t="56088" x="3390900" y="4121150"/>
          <p14:tracePt t="56104" x="3429000" y="4121150"/>
          <p14:tracePt t="56121" x="3448050" y="4121150"/>
          <p14:tracePt t="56138" x="3454400" y="4121150"/>
          <p14:tracePt t="56737" x="3467100" y="4127500"/>
          <p14:tracePt t="56744" x="3473450" y="4133850"/>
          <p14:tracePt t="56753" x="3492500" y="4140200"/>
          <p14:tracePt t="56770" x="3543300" y="4159250"/>
          <p14:tracePt t="56787" x="3613150" y="4184650"/>
          <p14:tracePt t="56804" x="3702050" y="4197350"/>
          <p14:tracePt t="56820" x="3778250" y="4197350"/>
          <p14:tracePt t="56837" x="3867150" y="4197350"/>
          <p14:tracePt t="56854" x="3943350" y="4197350"/>
          <p14:tracePt t="56870" x="3981450" y="4197350"/>
          <p14:tracePt t="56887" x="4038600" y="4197350"/>
          <p14:tracePt t="56904" x="4102100" y="4197350"/>
          <p14:tracePt t="56920" x="4229100" y="4197350"/>
          <p14:tracePt t="56937" x="4298950" y="4197350"/>
          <p14:tracePt t="56953" x="4356100" y="4197350"/>
          <p14:tracePt t="56970" x="4381500" y="4191000"/>
          <p14:tracePt t="56987" x="4381500" y="4184650"/>
          <p14:tracePt t="57024" x="4387850" y="4184650"/>
          <p14:tracePt t="57037" x="4394200" y="4184650"/>
          <p14:tracePt t="57053" x="4400550" y="4184650"/>
          <p14:tracePt t="57070" x="4406900" y="4184650"/>
          <p14:tracePt t="57161" x="4413250" y="4184650"/>
          <p14:tracePt t="59040" x="4438650" y="4184650"/>
          <p14:tracePt t="59048" x="4470400" y="4184650"/>
          <p14:tracePt t="59057" x="4502150" y="4184650"/>
          <p14:tracePt t="59068" x="4533900" y="4184650"/>
          <p14:tracePt t="59085" x="4622800" y="4184650"/>
          <p14:tracePt t="59101" x="4686300" y="4184650"/>
          <p14:tracePt t="59118" x="4749800" y="4184650"/>
          <p14:tracePt t="59135" x="4851400" y="4191000"/>
          <p14:tracePt t="59152" x="4972050" y="4216400"/>
          <p14:tracePt t="59168" x="5080000" y="4229100"/>
          <p14:tracePt t="59185" x="5200650" y="4229100"/>
          <p14:tracePt t="59202" x="5251450" y="4229100"/>
          <p14:tracePt t="59218" x="5302250" y="4229100"/>
          <p14:tracePt t="59235" x="5365750" y="4229100"/>
          <p14:tracePt t="59251" x="5441950" y="4229100"/>
          <p14:tracePt t="59268" x="5518150" y="4229100"/>
          <p14:tracePt t="59285" x="5556250" y="4229100"/>
          <p14:tracePt t="59301" x="5568950" y="4229100"/>
          <p14:tracePt t="59318" x="5575300" y="4229100"/>
          <p14:tracePt t="59335" x="5588000" y="4229100"/>
          <p14:tracePt t="59352" x="5619750" y="4229100"/>
          <p14:tracePt t="59368" x="5626100" y="4229100"/>
          <p14:tracePt t="59384" x="5657850" y="4229100"/>
          <p14:tracePt t="59401" x="5676900" y="4229100"/>
          <p14:tracePt t="62552" x="5676900" y="4222750"/>
          <p14:tracePt t="62561" x="5664200" y="4203700"/>
          <p14:tracePt t="62569" x="5619750" y="4197350"/>
          <p14:tracePt t="62582" x="5562600" y="4191000"/>
          <p14:tracePt t="62598" x="5422900" y="4159250"/>
          <p14:tracePt t="62616" x="5238750" y="4121150"/>
          <p14:tracePt t="62632" x="5029200" y="4095750"/>
          <p14:tracePt t="62649" x="4762500" y="4095750"/>
          <p14:tracePt t="62665" x="4622800" y="4095750"/>
          <p14:tracePt t="62682" x="4508500" y="4095750"/>
          <p14:tracePt t="62698" x="4445000" y="4095750"/>
          <p14:tracePt t="62715" x="4375150" y="4102100"/>
          <p14:tracePt t="62732" x="4337050" y="4121150"/>
          <p14:tracePt t="62749" x="4305300" y="4146550"/>
          <p14:tracePt t="62765" x="4267200" y="4165600"/>
          <p14:tracePt t="62782" x="4222750" y="4203700"/>
          <p14:tracePt t="62798" x="4191000" y="4254500"/>
          <p14:tracePt t="62815" x="4191000" y="4324350"/>
          <p14:tracePt t="62832" x="4222750" y="4406900"/>
          <p14:tracePt t="62848" x="4260850" y="4483100"/>
          <p14:tracePt t="62865" x="4267200" y="4508500"/>
          <p14:tracePt t="62882" x="4267200" y="4533900"/>
          <p14:tracePt t="62898" x="4267200" y="4546600"/>
          <p14:tracePt t="62915" x="4267200" y="4559300"/>
          <p14:tracePt t="62931" x="4267200" y="4572000"/>
          <p14:tracePt t="62948" x="4260850" y="4578350"/>
          <p14:tracePt t="62965" x="4248150" y="4591050"/>
          <p14:tracePt t="62981" x="4235450" y="4597400"/>
          <p14:tracePt t="62998" x="4216400" y="4616450"/>
          <p14:tracePt t="63032" x="4203700" y="4635500"/>
          <p14:tracePt t="63065" x="4203700" y="4641850"/>
          <p14:tracePt t="63105" x="4203700" y="4648200"/>
          <p14:tracePt t="63121" x="4203700" y="4654550"/>
          <p14:tracePt t="63137" x="4203700" y="4660900"/>
          <p14:tracePt t="63144" x="4203700" y="4667250"/>
          <p14:tracePt t="67065" x="4203700" y="4673600"/>
          <p14:tracePt t="67072" x="4229100" y="4679950"/>
          <p14:tracePt t="67081" x="4273550" y="4679950"/>
          <p14:tracePt t="67095" x="4337050" y="4679950"/>
          <p14:tracePt t="67112" x="4559300" y="4679950"/>
          <p14:tracePt t="67128" x="4699000" y="4679950"/>
          <p14:tracePt t="67144" x="4794250" y="4679950"/>
          <p14:tracePt t="67161" x="4845050" y="4679950"/>
          <p14:tracePt t="67178" x="4864100" y="4679950"/>
          <p14:tracePt t="67194" x="4895850" y="4679950"/>
          <p14:tracePt t="67211" x="4946650" y="4679950"/>
          <p14:tracePt t="67228" x="4991100" y="4679950"/>
          <p14:tracePt t="67245" x="5048250" y="4679950"/>
          <p14:tracePt t="67261" x="5105400" y="4679950"/>
          <p14:tracePt t="67278" x="5143500" y="4679950"/>
          <p14:tracePt t="67295" x="5162550" y="4679950"/>
          <p14:tracePt t="67311" x="5187950" y="4667250"/>
          <p14:tracePt t="67328" x="5200650" y="4667250"/>
          <p14:tracePt t="67344" x="5213350" y="4667250"/>
          <p14:tracePt t="67361" x="5219700" y="4667250"/>
          <p14:tracePt t="68201" x="5213350" y="4667250"/>
          <p14:tracePt t="68208" x="5194300" y="4667250"/>
          <p14:tracePt t="68216" x="5156200" y="4673600"/>
          <p14:tracePt t="68227" x="5124450" y="4679950"/>
          <p14:tracePt t="68243" x="5041900" y="4699000"/>
          <p14:tracePt t="68261" x="4953000" y="4711700"/>
          <p14:tracePt t="68277" x="4895850" y="4724400"/>
          <p14:tracePt t="68293" x="4870450" y="4724400"/>
          <p14:tracePt t="68310" x="4832350" y="4737100"/>
          <p14:tracePt t="68327" x="4819650" y="4737100"/>
          <p14:tracePt t="68344" x="4781550" y="4730750"/>
          <p14:tracePt t="70785" x="4775200" y="4730750"/>
          <p14:tracePt t="70793" x="4749800" y="4724400"/>
          <p14:tracePt t="70800" x="4724400" y="4718050"/>
          <p14:tracePt t="70809" x="4692650" y="4711700"/>
          <p14:tracePt t="70825" x="4635500" y="4711700"/>
          <p14:tracePt t="70841" x="4597400" y="4711700"/>
          <p14:tracePt t="70858" x="4572000" y="4711700"/>
          <p14:tracePt t="70875" x="4546600" y="4711700"/>
          <p14:tracePt t="70891" x="4527550" y="4711700"/>
          <p14:tracePt t="70908" x="4489450" y="4711700"/>
          <p14:tracePt t="70924" x="4413250" y="4711700"/>
          <p14:tracePt t="70941" x="4305300" y="4711700"/>
          <p14:tracePt t="70958" x="4191000" y="4711700"/>
          <p14:tracePt t="70974" x="4070350" y="4711700"/>
          <p14:tracePt t="70991" x="3956050" y="4711700"/>
          <p14:tracePt t="71008" x="3841750" y="4711700"/>
          <p14:tracePt t="71024" x="3708400" y="4711700"/>
          <p14:tracePt t="71041" x="3638550" y="4718050"/>
          <p14:tracePt t="71058" x="3568700" y="4730750"/>
          <p14:tracePt t="71074" x="3479800" y="4743450"/>
          <p14:tracePt t="71091" x="3352800" y="4781550"/>
          <p14:tracePt t="71107" x="3251200" y="4794250"/>
          <p14:tracePt t="71124" x="3194050" y="4813300"/>
          <p14:tracePt t="71141" x="3168650" y="4813300"/>
          <p14:tracePt t="71158" x="3143250" y="4819650"/>
          <p14:tracePt t="71175" x="3105150" y="4826000"/>
          <p14:tracePt t="71191" x="3016250" y="4851400"/>
          <p14:tracePt t="71208" x="2990850" y="4864100"/>
          <p14:tracePt t="71224" x="2946400" y="4908550"/>
          <p14:tracePt t="71241" x="2927350" y="4927600"/>
          <p14:tracePt t="71257" x="2908300" y="4965700"/>
          <p14:tracePt t="71274" x="2895600" y="4984750"/>
          <p14:tracePt t="71291" x="2863850" y="5016500"/>
          <p14:tracePt t="71307" x="2832100" y="5048250"/>
          <p14:tracePt t="71324" x="2819400" y="5067300"/>
          <p14:tracePt t="71341" x="2813050" y="5086350"/>
          <p14:tracePt t="71357" x="2813050" y="5092700"/>
          <p14:tracePt t="71374" x="2813050" y="5099050"/>
          <p14:tracePt t="71391" x="2813050" y="5105400"/>
          <p14:tracePt t="71407" x="2813050" y="5118100"/>
          <p14:tracePt t="71424" x="2813050" y="5124450"/>
          <p14:tracePt t="71441" x="2813050" y="5149850"/>
          <p14:tracePt t="71457" x="2832100" y="5168900"/>
          <p14:tracePt t="71474" x="2838450" y="5175250"/>
          <p14:tracePt t="71593" x="2844800" y="5181600"/>
          <p14:tracePt t="73920" x="2857500" y="5187950"/>
          <p14:tracePt t="73929" x="2870200" y="5187950"/>
          <p14:tracePt t="73938" x="2901950" y="5187950"/>
          <p14:tracePt t="73955" x="3022600" y="5187950"/>
          <p14:tracePt t="73972" x="3168650" y="5187950"/>
          <p14:tracePt t="73988" x="3359150" y="5187950"/>
          <p14:tracePt t="74005" x="3536950" y="5187950"/>
          <p14:tracePt t="74022" x="3695700" y="5187950"/>
          <p14:tracePt t="74039" x="3822700" y="5187950"/>
          <p14:tracePt t="74055" x="3949700" y="5187950"/>
          <p14:tracePt t="74072" x="3987800" y="5187950"/>
          <p14:tracePt t="74088" x="4133850" y="5187950"/>
          <p14:tracePt t="74105" x="4254500" y="5187950"/>
          <p14:tracePt t="74122" x="4349750" y="5187950"/>
          <p14:tracePt t="74138" x="4425950" y="5187950"/>
          <p14:tracePt t="74155" x="4451350" y="5187950"/>
          <p14:tracePt t="74171" x="4457700" y="5187950"/>
          <p14:tracePt t="74189" x="4464050" y="5187950"/>
          <p14:tracePt t="74221" x="4470400" y="5187950"/>
          <p14:tracePt t="74238" x="4476750" y="5187950"/>
          <p14:tracePt t="74489" x="4476750" y="5181600"/>
          <p14:tracePt t="74497" x="4476750" y="5175250"/>
          <p14:tracePt t="75056" x="4483100" y="5175250"/>
          <p14:tracePt t="75065" x="4495800" y="5175250"/>
          <p14:tracePt t="75073" x="4502150" y="5175250"/>
          <p14:tracePt t="75087" x="4521200" y="5175250"/>
          <p14:tracePt t="75104" x="4527550" y="5175250"/>
          <p14:tracePt t="75121" x="4533900" y="5175250"/>
          <p14:tracePt t="77176" x="4540250" y="5175250"/>
          <p14:tracePt t="77187" x="4546600" y="5175250"/>
          <p14:tracePt t="77195" x="4559300" y="5175250"/>
          <p14:tracePt t="77204" x="4578350" y="5181600"/>
          <p14:tracePt t="77220" x="4629150" y="5194300"/>
          <p14:tracePt t="77236" x="4724400" y="5207000"/>
          <p14:tracePt t="77252" x="4876800" y="5226050"/>
          <p14:tracePt t="77269" x="5035550" y="5232400"/>
          <p14:tracePt t="77287" x="5213350" y="5232400"/>
          <p14:tracePt t="77302" x="5397500" y="5232400"/>
          <p14:tracePt t="77320" x="5524500" y="5232400"/>
          <p14:tracePt t="77335" x="5638800" y="5232400"/>
          <p14:tracePt t="77353" x="5746750" y="5232400"/>
          <p14:tracePt t="77369" x="5797550" y="5232400"/>
          <p14:tracePt t="77386" x="5848350" y="5232400"/>
          <p14:tracePt t="77402" x="5937250" y="5232400"/>
          <p14:tracePt t="77419" x="6000750" y="5232400"/>
          <p14:tracePt t="77436" x="6089650" y="5232400"/>
          <p14:tracePt t="77452" x="6165850" y="5232400"/>
          <p14:tracePt t="77469" x="6229350" y="5232400"/>
          <p14:tracePt t="77486" x="6273800" y="5232400"/>
          <p14:tracePt t="77503" x="6324600" y="5232400"/>
          <p14:tracePt t="77519" x="6356350" y="5232400"/>
          <p14:tracePt t="77537" x="6388100" y="5232400"/>
          <p14:tracePt t="77552" x="6400800" y="5232400"/>
          <p14:tracePt t="77568" x="6419850" y="5232400"/>
          <p14:tracePt t="77585" x="6432550" y="5232400"/>
          <p14:tracePt t="77602" x="6438900" y="5232400"/>
          <p14:tracePt t="77619" x="6457950" y="5232400"/>
          <p14:tracePt t="77635" x="6470650" y="5232400"/>
          <p14:tracePt t="77652" x="6489700" y="5232400"/>
          <p14:tracePt t="77669" x="6496050" y="5226050"/>
          <p14:tracePt t="78473" x="6502400" y="5226050"/>
          <p14:tracePt t="78489" x="6508750" y="5226050"/>
          <p14:tracePt t="78497" x="6521450" y="5226050"/>
          <p14:tracePt t="78505" x="6527800" y="5226050"/>
          <p14:tracePt t="78518" x="6546850" y="5226050"/>
          <p14:tracePt t="78535" x="6584950" y="5226050"/>
          <p14:tracePt t="78552" x="6654800" y="5226050"/>
          <p14:tracePt t="78568" x="6680200" y="5226050"/>
          <p14:tracePt t="78584" x="6731000" y="5226050"/>
          <p14:tracePt t="78601" x="6769100" y="5226050"/>
          <p14:tracePt t="78618" x="6788150" y="5226050"/>
          <p14:tracePt t="78634" x="6813550" y="5226050"/>
          <p14:tracePt t="78651" x="6838950" y="5226050"/>
          <p14:tracePt t="78667" x="6851650" y="5226050"/>
          <p14:tracePt t="78684" x="6864350" y="5226050"/>
          <p14:tracePt t="78701" x="6877050" y="5226050"/>
          <p14:tracePt t="78717" x="6889750" y="5226050"/>
          <p14:tracePt t="78734" x="6921500" y="5226050"/>
          <p14:tracePt t="78751" x="6953250" y="5226050"/>
          <p14:tracePt t="78767" x="6959600" y="5226050"/>
          <p14:tracePt t="78784" x="6985000" y="5226050"/>
          <p14:tracePt t="78801" x="6997700" y="5219700"/>
          <p14:tracePt t="78817" x="7035800" y="5213350"/>
          <p14:tracePt t="78834" x="7073900" y="5200650"/>
          <p14:tracePt t="78851" x="7131050" y="5194300"/>
          <p14:tracePt t="78867" x="7175500" y="5181600"/>
          <p14:tracePt t="78884" x="7181850" y="5181600"/>
          <p14:tracePt t="78901" x="7200900" y="5181600"/>
          <p14:tracePt t="78917" x="7232650" y="5175250"/>
          <p14:tracePt t="78934" x="7251700" y="5175250"/>
          <p14:tracePt t="78951" x="7270750" y="5175250"/>
          <p14:tracePt t="78968" x="7283450" y="5175250"/>
          <p14:tracePt t="79784" x="7277100" y="5175250"/>
          <p14:tracePt t="79792" x="7251700" y="5175250"/>
          <p14:tracePt t="79801" x="7239000" y="5181600"/>
          <p14:tracePt t="79816" x="7194550" y="5187950"/>
          <p14:tracePt t="79833" x="7099300" y="5200650"/>
          <p14:tracePt t="79850" x="6946900" y="5232400"/>
          <p14:tracePt t="79866" x="6731000" y="5270500"/>
          <p14:tracePt t="79883" x="6438900" y="5334000"/>
          <p14:tracePt t="79900" x="6216650" y="5378450"/>
          <p14:tracePt t="79917" x="6045200" y="5416550"/>
          <p14:tracePt t="79933" x="5873750" y="5448300"/>
          <p14:tracePt t="79950" x="5689600" y="5499100"/>
          <p14:tracePt t="79967" x="5467350" y="5575300"/>
          <p14:tracePt t="79983" x="5175250" y="5689600"/>
          <p14:tracePt t="80000" x="5073650" y="5734050"/>
          <p14:tracePt t="80016" x="4781550" y="5822950"/>
          <p14:tracePt t="80033" x="4591050" y="5867400"/>
          <p14:tracePt t="80050" x="4343400" y="5918200"/>
          <p14:tracePt t="80066" x="4133850" y="5930900"/>
          <p14:tracePt t="80083" x="3975100" y="5930900"/>
          <p14:tracePt t="80100" x="3835400" y="5930900"/>
          <p14:tracePt t="80116" x="3727450" y="5930900"/>
          <p14:tracePt t="80133" x="3632200" y="5930900"/>
          <p14:tracePt t="80150" x="3517900" y="5930900"/>
          <p14:tracePt t="80167" x="3359150" y="5930900"/>
          <p14:tracePt t="80183" x="3219450" y="5930900"/>
          <p14:tracePt t="80200" x="3143250" y="5930900"/>
          <p14:tracePt t="80216" x="3073400" y="5930900"/>
          <p14:tracePt t="80233" x="3022600" y="5930900"/>
          <p14:tracePt t="80250" x="2946400" y="5930900"/>
          <p14:tracePt t="80266" x="2857500" y="5918200"/>
          <p14:tracePt t="80283" x="2806700" y="5918200"/>
          <p14:tracePt t="80300" x="2787650" y="5918200"/>
          <p14:tracePt t="80368" x="2781300" y="5918200"/>
          <p14:tracePt t="80384" x="2774950" y="5918200"/>
          <p14:tracePt t="80392" x="2768600" y="5918200"/>
          <p14:tracePt t="80464" x="2768600" y="5911850"/>
          <p14:tracePt t="80489" x="2768600" y="5905500"/>
          <p14:tracePt t="80504" x="2762250" y="5892800"/>
          <p14:tracePt t="80536" x="2762250" y="5886450"/>
          <p14:tracePt t="81016" x="2755900" y="5880100"/>
          <p14:tracePt t="81097" x="2749550" y="5880100"/>
          <p14:tracePt t="81105" x="2749550" y="5873750"/>
          <p14:tracePt t="82889" x="2768600" y="5873750"/>
          <p14:tracePt t="82897" x="2806700" y="5873750"/>
          <p14:tracePt t="82904" x="2870200" y="5873750"/>
          <p14:tracePt t="82914" x="2933700" y="5873750"/>
          <p14:tracePt t="82930" x="3105150" y="5873750"/>
          <p14:tracePt t="82947" x="3282950" y="5873750"/>
          <p14:tracePt t="82964" x="3460750" y="5873750"/>
          <p14:tracePt t="82981" x="3619500" y="5873750"/>
          <p14:tracePt t="82997" x="3759200" y="5873750"/>
          <p14:tracePt t="83014" x="3867150" y="5873750"/>
          <p14:tracePt t="83031" x="3981450" y="5861050"/>
          <p14:tracePt t="83048" x="4127500" y="5829300"/>
          <p14:tracePt t="83063" x="4171950" y="5822950"/>
          <p14:tracePt t="83080" x="4298950" y="5797550"/>
          <p14:tracePt t="83097" x="4362450" y="5784850"/>
          <p14:tracePt t="83114" x="4406900" y="5772150"/>
          <p14:tracePt t="83130" x="4419600" y="5772150"/>
          <p14:tracePt t="83163" x="4425950" y="5772150"/>
          <p14:tracePt t="83180" x="4432300" y="5772150"/>
          <p14:tracePt t="83224" x="4432300" y="5765800"/>
          <p14:tracePt t="83256" x="4432300" y="5759450"/>
          <p14:tracePt t="83265" x="4432300" y="5753100"/>
          <p14:tracePt t="85072" x="4438650" y="5753100"/>
          <p14:tracePt t="85082" x="4451350" y="5759450"/>
          <p14:tracePt t="85088" x="4489450" y="5765800"/>
          <p14:tracePt t="85097" x="4521200" y="5765800"/>
          <p14:tracePt t="85112" x="4629150" y="5765800"/>
          <p14:tracePt t="85128" x="4743450" y="5765800"/>
          <p14:tracePt t="85145" x="4870450" y="5765800"/>
          <p14:tracePt t="85162" x="5010150" y="5765800"/>
          <p14:tracePt t="85178" x="5156200" y="5765800"/>
          <p14:tracePt t="85195" x="5302250" y="5765800"/>
          <p14:tracePt t="85212" x="5454650" y="5765800"/>
          <p14:tracePt t="85229" x="5568950" y="5765800"/>
          <p14:tracePt t="85245" x="5657850" y="5765800"/>
          <p14:tracePt t="85262" x="5734050" y="5765800"/>
          <p14:tracePt t="85278" x="5797550" y="5765800"/>
          <p14:tracePt t="85295" x="5892800" y="5765800"/>
          <p14:tracePt t="85312" x="5924550" y="5765800"/>
          <p14:tracePt t="85328" x="6026150" y="5765800"/>
          <p14:tracePt t="85345" x="6083300" y="5765800"/>
          <p14:tracePt t="85362" x="6121400" y="5765800"/>
          <p14:tracePt t="85378" x="6159500" y="5765800"/>
          <p14:tracePt t="85395" x="6203950" y="5765800"/>
          <p14:tracePt t="85412" x="6229350" y="5765800"/>
          <p14:tracePt t="85429" x="6267450" y="5765800"/>
          <p14:tracePt t="85445" x="6299200" y="5765800"/>
          <p14:tracePt t="85462" x="6330950" y="5765800"/>
          <p14:tracePt t="85479" x="6369050" y="5765800"/>
          <p14:tracePt t="85482" x="6381750" y="5765800"/>
          <p14:tracePt t="85496" x="6419850" y="5765800"/>
          <p14:tracePt t="85512" x="6438900" y="5765800"/>
          <p14:tracePt t="85528" x="6489700" y="5765800"/>
          <p14:tracePt t="85545" x="6521450" y="5765800"/>
          <p14:tracePt t="85561" x="6540500" y="5765800"/>
          <p14:tracePt t="85578" x="6546850" y="5765800"/>
          <p14:tracePt t="85611" x="6553200" y="5765800"/>
          <p14:tracePt t="88705" x="6559550" y="5765800"/>
          <p14:tracePt t="88712" x="6565900" y="5778500"/>
          <p14:tracePt t="88720" x="6572250" y="5803900"/>
          <p14:tracePt t="88736" x="6572250" y="5822950"/>
          <p14:tracePt t="88745" x="6572250" y="5848350"/>
          <p14:tracePt t="88760" x="6572250" y="5854700"/>
          <p14:tracePt t="88776" x="6565900" y="5873750"/>
          <p14:tracePt t="88792" x="6553200" y="5892800"/>
          <p14:tracePt t="88809" x="6553200" y="5899150"/>
          <p14:tracePt t="88825" x="6546850" y="5911850"/>
          <p14:tracePt t="88842" x="6546850" y="5924550"/>
          <p14:tracePt t="88858" x="6540500" y="5924550"/>
          <p14:tracePt t="88875" x="6534150" y="5930900"/>
          <p14:tracePt t="88892" x="6534150" y="5943600"/>
          <p14:tracePt t="88925" x="6534150" y="5956300"/>
          <p14:tracePt t="88942" x="6534150" y="5962650"/>
          <p14:tracePt t="88959" x="6534150" y="5975350"/>
          <p14:tracePt t="88976" x="6534150" y="5994400"/>
          <p14:tracePt t="88992" x="6534150" y="6000750"/>
          <p14:tracePt t="89009" x="6534150" y="600710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207363" y="1003177"/>
            <a:ext cx="626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Beende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Sätze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im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Beispiel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Dovrši rečenice kao u primjeru.</a:t>
            </a:r>
            <a:endParaRPr lang="hr-HR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278384" y="1793289"/>
            <a:ext cx="64788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Beispiel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Herr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Filić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leitet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verwaltet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Schule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. Er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Schulleiter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Frau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Mlakar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Pićuljan</a:t>
            </a: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Frau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Novosel</a:t>
            </a:r>
          </a:p>
          <a:p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Frau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Lončarević</a:t>
            </a:r>
          </a:p>
          <a:p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Frau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Strikinac</a:t>
            </a: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Herr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Andabak</a:t>
            </a:r>
          </a:p>
          <a:p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Frau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Nikolić</a:t>
            </a:r>
          </a:p>
          <a:p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Frau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Malenica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1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807"/>
    </mc:Choice>
    <mc:Fallback>
      <p:transition spd="slow" advTm="70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494" x="6527800" y="6013450"/>
          <p14:tracePt t="20686" x="6521450" y="6013450"/>
          <p14:tracePt t="20694" x="6515100" y="6013450"/>
          <p14:tracePt t="32285" x="6508750" y="6013450"/>
          <p14:tracePt t="32302" x="6502400" y="6013450"/>
          <p14:tracePt t="51333" x="6496050" y="6013450"/>
          <p14:tracePt t="51805" x="6489700" y="6013450"/>
          <p14:tracePt t="51822" x="6483350" y="6013450"/>
          <p14:tracePt t="51966" x="6483350" y="6007100"/>
          <p14:tracePt t="53142" x="6483350" y="6000750"/>
          <p14:tracePt t="53325" x="6483350" y="5994400"/>
          <p14:tracePt t="53861" x="6477000" y="5988050"/>
          <p14:tracePt t="56613" x="6470650" y="5988050"/>
          <p14:tracePt t="57813" x="6464300" y="5988050"/>
          <p14:tracePt t="57822" x="6464300" y="5981700"/>
          <p14:tracePt t="57853" x="6457950" y="5981700"/>
          <p14:tracePt t="68197" x="6457950" y="5975350"/>
          <p14:tracePt t="68205" x="6445250" y="5962650"/>
          <p14:tracePt t="68214" x="6445250" y="5956300"/>
          <p14:tracePt t="68229" x="6419850" y="5937250"/>
          <p14:tracePt t="68245" x="6413500" y="5930900"/>
          <p14:tracePt t="68262" x="6407150" y="5930900"/>
          <p14:tracePt t="68279" x="6388100" y="5918200"/>
          <p14:tracePt t="68295" x="6388100" y="5911850"/>
          <p14:tracePt t="68313" x="6375400" y="5911850"/>
          <p14:tracePt t="68989" x="6369050" y="5905500"/>
          <p14:tracePt t="68998" x="6369050" y="5899150"/>
          <p14:tracePt t="69005" x="6362700" y="5892800"/>
          <p14:tracePt t="69013" x="6350000" y="5892800"/>
          <p14:tracePt t="69028" x="6305550" y="5861050"/>
          <p14:tracePt t="69045" x="6223000" y="5797550"/>
          <p14:tracePt t="69061" x="6045200" y="5727700"/>
          <p14:tracePt t="69078" x="5765800" y="5651500"/>
          <p14:tracePt t="69095" x="5473700" y="5594350"/>
          <p14:tracePt t="69112" x="5232400" y="5524500"/>
          <p14:tracePt t="69128" x="5054600" y="5454650"/>
          <p14:tracePt t="69145" x="4953000" y="5372100"/>
          <p14:tracePt t="69162" x="4851400" y="5251450"/>
          <p14:tracePt t="69178" x="4762500" y="5105400"/>
          <p14:tracePt t="69195" x="4629150" y="4927600"/>
          <p14:tracePt t="69211" x="4419600" y="4673600"/>
          <p14:tracePt t="69228" x="3968750" y="4133850"/>
          <p14:tracePt t="69245" x="3784600" y="3962400"/>
          <p14:tracePt t="69261" x="3340100" y="3556000"/>
          <p14:tracePt t="69278" x="3206750" y="3403600"/>
          <p14:tracePt t="69294" x="3117850" y="3257550"/>
          <p14:tracePt t="69311" x="3054350" y="3111500"/>
          <p14:tracePt t="69328" x="2971800" y="2927350"/>
          <p14:tracePt t="69345" x="2876550" y="2717800"/>
          <p14:tracePt t="69361" x="2781300" y="2527300"/>
          <p14:tracePt t="69378" x="2705100" y="2381250"/>
          <p14:tracePt t="69394" x="2635250" y="2260600"/>
          <p14:tracePt t="69411" x="2590800" y="2133600"/>
          <p14:tracePt t="69428" x="2476500" y="1911350"/>
          <p14:tracePt t="69444" x="2432050" y="1835150"/>
          <p14:tracePt t="69461" x="2279650" y="1619250"/>
          <p14:tracePt t="69478" x="2190750" y="1492250"/>
          <p14:tracePt t="69494" x="2152650" y="1409700"/>
          <p14:tracePt t="69511" x="2120900" y="1333500"/>
          <p14:tracePt t="69528" x="2089150" y="1250950"/>
          <p14:tracePt t="69545" x="2032000" y="1149350"/>
          <p14:tracePt t="69561" x="1955800" y="1035050"/>
          <p14:tracePt t="69578" x="1866900" y="927100"/>
          <p14:tracePt t="69594" x="1771650" y="825500"/>
          <p14:tracePt t="69611" x="1670050" y="742950"/>
          <p14:tracePt t="69627" x="1587500" y="692150"/>
          <p14:tracePt t="69645" x="1524000" y="654050"/>
          <p14:tracePt t="69661" x="1473200" y="622300"/>
          <p14:tracePt t="69678" x="1460500" y="603250"/>
          <p14:tracePt t="69694" x="1447800" y="577850"/>
          <p14:tracePt t="69711" x="1441450" y="546100"/>
          <p14:tracePt t="69728" x="1416050" y="508000"/>
          <p14:tracePt t="69744" x="1384300" y="463550"/>
          <p14:tracePt t="69761" x="1352550" y="406400"/>
          <p14:tracePt t="69778" x="1314450" y="374650"/>
          <p14:tracePt t="69794" x="1289050" y="336550"/>
          <p14:tracePt t="70562" x="1250950" y="6350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8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91.6|13.5|3.9|9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153</Words>
  <Application>Microsoft Office PowerPoint</Application>
  <PresentationFormat>Široki zaslon</PresentationFormat>
  <Paragraphs>25</Paragraphs>
  <Slides>4</Slides>
  <Notes>0</Notes>
  <HiddenSlides>0</HiddenSlides>
  <MMClips>4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Organski</vt:lpstr>
      <vt:lpstr>Rund um Berufe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Rund um Berufe</dc:title>
  <dc:creator>Korisnik</dc:creator>
  <cp:lastModifiedBy>Korisnik</cp:lastModifiedBy>
  <cp:revision>5</cp:revision>
  <dcterms:created xsi:type="dcterms:W3CDTF">2021-04-30T06:00:43Z</dcterms:created>
  <dcterms:modified xsi:type="dcterms:W3CDTF">2021-04-30T06:44:45Z</dcterms:modified>
</cp:coreProperties>
</file>