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87" d="100"/>
          <a:sy n="87" d="100"/>
        </p:scale>
        <p:origin x="5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hr-HR" smtClean="0"/>
              <a:t>Uredite stil naslova matrice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Kliknite da biste uredili stil podnaslova matrice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10/22/2020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hr-HR" smtClean="0"/>
              <a:t>Uredite stil naslova matrice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hr-HR" smtClean="0"/>
              <a:t>Uredite stil naslova matrice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smtClean="0"/>
              <a:t>Uredite stilove teksta matrice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hr-HR" smtClean="0"/>
              <a:t>Uredite stil naslova matrice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ica s nazivom citat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hr-HR" smtClean="0"/>
              <a:t>Uredite stil naslova matrice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ili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hr-HR" smtClean="0"/>
              <a:t>Uredite stil naslova matrice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r-HR" smtClean="0"/>
              <a:t>Uredite stil naslova matrice</a:t>
            </a:r>
            <a:endParaRPr lang="en-US" dirty="0"/>
          </a:p>
        </p:txBody>
      </p:sp>
      <p:sp>
        <p:nvSpPr>
          <p:cNvPr id="3" name="Vertical Text Placeholder 2"/>
          <p:cNvSpPr>
            <a:spLocks noGrp="1"/>
          </p:cNvSpPr>
          <p:nvPr>
            <p:ph type="body" orient="vert" idx="1"/>
          </p:nvPr>
        </p:nvSpPr>
        <p:spPr/>
        <p:txBody>
          <a:bodyPr vert="eaVert" ancho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hr-HR" smtClean="0"/>
              <a:t>Uredite stil naslova matrice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hr-HR" smtClean="0"/>
              <a:t>Uredite stil naslova matrice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smtClean="0"/>
              <a:t>Uredite stil naslova matrice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hr-HR" smtClean="0"/>
              <a:t>Uredite stil naslova matrice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hr-HR" smtClean="0"/>
              <a:t>Uredite stil naslova matrice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hr-HR" smtClean="0"/>
              <a:t>Uredite stil naslova matrice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10/22/2020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hr-HR" dirty="0" err="1" smtClean="0">
                <a:latin typeface="Calibri" panose="020F0502020204030204" pitchFamily="34" charset="0"/>
                <a:cs typeface="Calibri" panose="020F0502020204030204" pitchFamily="34" charset="0"/>
              </a:rPr>
              <a:t>Ratschläge</a:t>
            </a:r>
            <a:r>
              <a:rPr lang="hr-HR" dirty="0" smtClean="0">
                <a:latin typeface="Calibri" panose="020F0502020204030204" pitchFamily="34" charset="0"/>
                <a:cs typeface="Calibri" panose="020F0502020204030204" pitchFamily="34" charset="0"/>
              </a:rPr>
              <a:t> </a:t>
            </a:r>
            <a:r>
              <a:rPr lang="hr-HR" dirty="0" err="1" smtClean="0">
                <a:latin typeface="Calibri" panose="020F0502020204030204" pitchFamily="34" charset="0"/>
                <a:cs typeface="Calibri" panose="020F0502020204030204" pitchFamily="34" charset="0"/>
              </a:rPr>
              <a:t>geben</a:t>
            </a:r>
            <a:endParaRPr lang="hr-HR" dirty="0">
              <a:latin typeface="Calibri" panose="020F0502020204030204" pitchFamily="34" charset="0"/>
              <a:cs typeface="Calibri" panose="020F0502020204030204" pitchFamily="34" charset="0"/>
            </a:endParaRPr>
          </a:p>
        </p:txBody>
      </p:sp>
      <p:sp>
        <p:nvSpPr>
          <p:cNvPr id="3" name="Podnaslov 2"/>
          <p:cNvSpPr>
            <a:spLocks noGrp="1"/>
          </p:cNvSpPr>
          <p:nvPr>
            <p:ph type="subTitle" idx="1"/>
          </p:nvPr>
        </p:nvSpPr>
        <p:spPr/>
        <p:txBody>
          <a:bodyPr/>
          <a:lstStyle/>
          <a:p>
            <a:r>
              <a:rPr lang="hr-HR" dirty="0" smtClean="0"/>
              <a:t>Savjetovati</a:t>
            </a:r>
            <a:endParaRPr lang="hr-HR" dirty="0"/>
          </a:p>
        </p:txBody>
      </p:sp>
      <p:pic>
        <p:nvPicPr>
          <p:cNvPr id="4" name="Audiozapis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573054657"/>
      </p:ext>
    </p:extLst>
  </p:cSld>
  <p:clrMapOvr>
    <a:masterClrMapping/>
  </p:clrMapOvr>
  <mc:AlternateContent xmlns:mc="http://schemas.openxmlformats.org/markup-compatibility/2006">
    <mc:Choice xmlns:p14="http://schemas.microsoft.com/office/powerpoint/2010/main" Requires="p14">
      <p:transition spd="slow" p14:dur="2000" advTm="54653"/>
    </mc:Choice>
    <mc:Fallback>
      <p:transition spd="slow" advTm="546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95401" y="982133"/>
            <a:ext cx="9601197" cy="1101644"/>
          </a:xfrm>
        </p:spPr>
        <p:txBody>
          <a:bodyPr>
            <a:normAutofit fontScale="90000"/>
          </a:bodyPr>
          <a:lstStyle/>
          <a:p>
            <a:pPr algn="l"/>
            <a:r>
              <a:rPr lang="hr-HR" sz="2000" b="1" dirty="0" smtClean="0">
                <a:solidFill>
                  <a:schemeClr val="tx1"/>
                </a:solidFill>
                <a:latin typeface="Calibri" panose="020F0502020204030204" pitchFamily="34" charset="0"/>
                <a:cs typeface="Calibri" panose="020F0502020204030204" pitchFamily="34" charset="0"/>
              </a:rPr>
              <a:t/>
            </a:r>
            <a:br>
              <a:rPr lang="hr-HR" sz="2000" b="1" dirty="0" smtClean="0">
                <a:solidFill>
                  <a:schemeClr val="tx1"/>
                </a:solidFill>
                <a:latin typeface="Calibri" panose="020F0502020204030204" pitchFamily="34" charset="0"/>
                <a:cs typeface="Calibri" panose="020F0502020204030204" pitchFamily="34" charset="0"/>
              </a:rPr>
            </a:br>
            <a:r>
              <a:rPr lang="hr-HR" sz="2000" b="1" dirty="0" err="1" smtClean="0">
                <a:solidFill>
                  <a:schemeClr val="tx1"/>
                </a:solidFill>
                <a:latin typeface="Calibri" panose="020F0502020204030204" pitchFamily="34" charset="0"/>
                <a:cs typeface="Calibri" panose="020F0502020204030204" pitchFamily="34" charset="0"/>
              </a:rPr>
              <a:t>Welche</a:t>
            </a:r>
            <a:r>
              <a:rPr lang="hr-HR" sz="2000" b="1" dirty="0" smtClean="0">
                <a:solidFill>
                  <a:schemeClr val="tx1"/>
                </a:solidFill>
                <a:latin typeface="Calibri" panose="020F0502020204030204" pitchFamily="34" charset="0"/>
                <a:cs typeface="Calibri" panose="020F0502020204030204" pitchFamily="34" charset="0"/>
              </a:rPr>
              <a:t> </a:t>
            </a:r>
            <a:r>
              <a:rPr lang="hr-HR" sz="2000" b="1" dirty="0" err="1" smtClean="0">
                <a:solidFill>
                  <a:schemeClr val="tx1"/>
                </a:solidFill>
                <a:latin typeface="Calibri" panose="020F0502020204030204" pitchFamily="34" charset="0"/>
                <a:cs typeface="Calibri" panose="020F0502020204030204" pitchFamily="34" charset="0"/>
              </a:rPr>
              <a:t>Ratschläge</a:t>
            </a:r>
            <a:r>
              <a:rPr lang="hr-HR" sz="2000" b="1" dirty="0" smtClean="0">
                <a:solidFill>
                  <a:schemeClr val="tx1"/>
                </a:solidFill>
                <a:latin typeface="Calibri" panose="020F0502020204030204" pitchFamily="34" charset="0"/>
                <a:cs typeface="Calibri" panose="020F0502020204030204" pitchFamily="34" charset="0"/>
              </a:rPr>
              <a:t> </a:t>
            </a:r>
            <a:r>
              <a:rPr lang="hr-HR" sz="2000" b="1" dirty="0" err="1" smtClean="0">
                <a:solidFill>
                  <a:schemeClr val="tx1"/>
                </a:solidFill>
                <a:latin typeface="Calibri" panose="020F0502020204030204" pitchFamily="34" charset="0"/>
                <a:cs typeface="Calibri" panose="020F0502020204030204" pitchFamily="34" charset="0"/>
              </a:rPr>
              <a:t>gibst</a:t>
            </a:r>
            <a:r>
              <a:rPr lang="hr-HR" sz="2000" b="1" dirty="0" smtClean="0">
                <a:solidFill>
                  <a:schemeClr val="tx1"/>
                </a:solidFill>
                <a:latin typeface="Calibri" panose="020F0502020204030204" pitchFamily="34" charset="0"/>
                <a:cs typeface="Calibri" panose="020F0502020204030204" pitchFamily="34" charset="0"/>
              </a:rPr>
              <a:t> </a:t>
            </a:r>
            <a:r>
              <a:rPr lang="hr-HR" sz="2000" b="1" dirty="0" err="1" smtClean="0">
                <a:solidFill>
                  <a:schemeClr val="tx1"/>
                </a:solidFill>
                <a:latin typeface="Calibri" panose="020F0502020204030204" pitchFamily="34" charset="0"/>
                <a:cs typeface="Calibri" panose="020F0502020204030204" pitchFamily="34" charset="0"/>
              </a:rPr>
              <a:t>du</a:t>
            </a:r>
            <a:r>
              <a:rPr lang="hr-HR" sz="2000" b="1" dirty="0" smtClean="0">
                <a:solidFill>
                  <a:schemeClr val="tx1"/>
                </a:solidFill>
                <a:latin typeface="Calibri" panose="020F0502020204030204" pitchFamily="34" charset="0"/>
                <a:cs typeface="Calibri" panose="020F0502020204030204" pitchFamily="34" charset="0"/>
              </a:rPr>
              <a:t> </a:t>
            </a:r>
            <a:r>
              <a:rPr lang="hr-HR" sz="2000" b="1" dirty="0" err="1" smtClean="0">
                <a:solidFill>
                  <a:schemeClr val="tx1"/>
                </a:solidFill>
                <a:latin typeface="Calibri" panose="020F0502020204030204" pitchFamily="34" charset="0"/>
                <a:cs typeface="Calibri" panose="020F0502020204030204" pitchFamily="34" charset="0"/>
              </a:rPr>
              <a:t>den</a:t>
            </a:r>
            <a:r>
              <a:rPr lang="hr-HR" sz="2000" b="1" dirty="0" smtClean="0">
                <a:solidFill>
                  <a:schemeClr val="tx1"/>
                </a:solidFill>
                <a:latin typeface="Calibri" panose="020F0502020204030204" pitchFamily="34" charset="0"/>
                <a:cs typeface="Calibri" panose="020F0502020204030204" pitchFamily="34" charset="0"/>
              </a:rPr>
              <a:t> </a:t>
            </a:r>
            <a:r>
              <a:rPr lang="hr-HR" sz="2000" b="1" dirty="0" err="1" smtClean="0">
                <a:solidFill>
                  <a:schemeClr val="tx1"/>
                </a:solidFill>
                <a:latin typeface="Calibri" panose="020F0502020204030204" pitchFamily="34" charset="0"/>
                <a:cs typeface="Calibri" panose="020F0502020204030204" pitchFamily="34" charset="0"/>
              </a:rPr>
              <a:t>Schülern</a:t>
            </a:r>
            <a:r>
              <a:rPr lang="hr-HR" sz="2000" b="1" dirty="0">
                <a:solidFill>
                  <a:schemeClr val="tx1"/>
                </a:solidFill>
                <a:latin typeface="Calibri" panose="020F0502020204030204" pitchFamily="34" charset="0"/>
                <a:cs typeface="Calibri" panose="020F0502020204030204" pitchFamily="34" charset="0"/>
              </a:rPr>
              <a:t>?</a:t>
            </a:r>
            <a:r>
              <a:rPr lang="hr-HR" sz="2000" b="1" dirty="0" smtClean="0">
                <a:solidFill>
                  <a:schemeClr val="tx1"/>
                </a:solidFill>
                <a:latin typeface="Calibri" panose="020F0502020204030204" pitchFamily="34" charset="0"/>
                <a:cs typeface="Calibri" panose="020F0502020204030204" pitchFamily="34" charset="0"/>
              </a:rPr>
              <a:t/>
            </a:r>
            <a:br>
              <a:rPr lang="hr-HR" sz="2000" b="1" dirty="0" smtClean="0">
                <a:solidFill>
                  <a:schemeClr val="tx1"/>
                </a:solidFill>
                <a:latin typeface="Calibri" panose="020F0502020204030204" pitchFamily="34" charset="0"/>
                <a:cs typeface="Calibri" panose="020F0502020204030204" pitchFamily="34" charset="0"/>
              </a:rPr>
            </a:br>
            <a:r>
              <a:rPr lang="hr-HR" sz="2000" b="1" dirty="0" smtClean="0">
                <a:solidFill>
                  <a:schemeClr val="bg1">
                    <a:lumMod val="50000"/>
                  </a:schemeClr>
                </a:solidFill>
                <a:latin typeface="Calibri" panose="020F0502020204030204" pitchFamily="34" charset="0"/>
                <a:cs typeface="Calibri" panose="020F0502020204030204" pitchFamily="34" charset="0"/>
              </a:rPr>
              <a:t>Koje savjete ćeš </a:t>
            </a:r>
            <a:r>
              <a:rPr lang="hr-HR" sz="2000" b="1" smtClean="0">
                <a:solidFill>
                  <a:schemeClr val="bg1">
                    <a:lumMod val="50000"/>
                  </a:schemeClr>
                </a:solidFill>
                <a:latin typeface="Calibri" panose="020F0502020204030204" pitchFamily="34" charset="0"/>
                <a:cs typeface="Calibri" panose="020F0502020204030204" pitchFamily="34" charset="0"/>
              </a:rPr>
              <a:t>dati </a:t>
            </a:r>
            <a:r>
              <a:rPr lang="hr-HR" sz="2000" b="1" smtClean="0">
                <a:solidFill>
                  <a:schemeClr val="bg1">
                    <a:lumMod val="50000"/>
                  </a:schemeClr>
                </a:solidFill>
                <a:latin typeface="Calibri" panose="020F0502020204030204" pitchFamily="34" charset="0"/>
                <a:cs typeface="Calibri" panose="020F0502020204030204" pitchFamily="34" charset="0"/>
              </a:rPr>
              <a:t>učenicima?</a:t>
            </a:r>
            <a:r>
              <a:rPr lang="hr-HR" sz="2000" b="1" dirty="0" smtClean="0">
                <a:latin typeface="Calibri" panose="020F0502020204030204" pitchFamily="34" charset="0"/>
                <a:cs typeface="Calibri" panose="020F0502020204030204" pitchFamily="34" charset="0"/>
              </a:rPr>
              <a:t/>
            </a:r>
            <a:br>
              <a:rPr lang="hr-HR" sz="2000" b="1" dirty="0" smtClean="0">
                <a:latin typeface="Calibri" panose="020F0502020204030204" pitchFamily="34" charset="0"/>
                <a:cs typeface="Calibri" panose="020F0502020204030204" pitchFamily="34" charset="0"/>
              </a:rPr>
            </a:br>
            <a:r>
              <a:rPr lang="hr-HR" sz="2000" b="1" dirty="0" smtClean="0">
                <a:latin typeface="Calibri" panose="020F0502020204030204" pitchFamily="34" charset="0"/>
                <a:cs typeface="Calibri" panose="020F0502020204030204" pitchFamily="34" charset="0"/>
              </a:rPr>
              <a:t>Gib </a:t>
            </a:r>
            <a:r>
              <a:rPr lang="hr-HR" sz="2000" b="1" dirty="0" err="1">
                <a:latin typeface="Calibri" panose="020F0502020204030204" pitchFamily="34" charset="0"/>
                <a:cs typeface="Calibri" panose="020F0502020204030204" pitchFamily="34" charset="0"/>
              </a:rPr>
              <a:t>die</a:t>
            </a:r>
            <a:r>
              <a:rPr lang="hr-HR" sz="2000" b="1" dirty="0">
                <a:latin typeface="Calibri" panose="020F0502020204030204" pitchFamily="34" charset="0"/>
                <a:cs typeface="Calibri" panose="020F0502020204030204" pitchFamily="34" charset="0"/>
              </a:rPr>
              <a:t> </a:t>
            </a:r>
            <a:r>
              <a:rPr lang="hr-HR" sz="2000" b="1" dirty="0" err="1">
                <a:latin typeface="Calibri" panose="020F0502020204030204" pitchFamily="34" charset="0"/>
                <a:cs typeface="Calibri" panose="020F0502020204030204" pitchFamily="34" charset="0"/>
              </a:rPr>
              <a:t>Ratschläge</a:t>
            </a:r>
            <a:r>
              <a:rPr lang="hr-HR" sz="2000" b="1" dirty="0">
                <a:latin typeface="Calibri" panose="020F0502020204030204" pitchFamily="34" charset="0"/>
                <a:cs typeface="Calibri" panose="020F0502020204030204" pitchFamily="34" charset="0"/>
              </a:rPr>
              <a:t> </a:t>
            </a:r>
            <a:r>
              <a:rPr lang="hr-HR" sz="2000" b="1" dirty="0" err="1">
                <a:latin typeface="Calibri" panose="020F0502020204030204" pitchFamily="34" charset="0"/>
                <a:cs typeface="Calibri" panose="020F0502020204030204" pitchFamily="34" charset="0"/>
              </a:rPr>
              <a:t>indem</a:t>
            </a:r>
            <a:r>
              <a:rPr lang="hr-HR" sz="2000" b="1" dirty="0">
                <a:latin typeface="Calibri" panose="020F0502020204030204" pitchFamily="34" charset="0"/>
                <a:cs typeface="Calibri" panose="020F0502020204030204" pitchFamily="34" charset="0"/>
              </a:rPr>
              <a:t> </a:t>
            </a:r>
            <a:r>
              <a:rPr lang="hr-HR" sz="2000" b="1" dirty="0" err="1">
                <a:latin typeface="Calibri" panose="020F0502020204030204" pitchFamily="34" charset="0"/>
                <a:cs typeface="Calibri" panose="020F0502020204030204" pitchFamily="34" charset="0"/>
              </a:rPr>
              <a:t>du</a:t>
            </a:r>
            <a:r>
              <a:rPr lang="hr-HR" sz="2000" b="1" dirty="0">
                <a:latin typeface="Calibri" panose="020F0502020204030204" pitchFamily="34" charset="0"/>
                <a:cs typeface="Calibri" panose="020F0502020204030204" pitchFamily="34" charset="0"/>
              </a:rPr>
              <a:t> </a:t>
            </a:r>
            <a:r>
              <a:rPr lang="hr-HR" sz="2000" b="1" dirty="0" err="1">
                <a:latin typeface="Calibri" panose="020F0502020204030204" pitchFamily="34" charset="0"/>
                <a:cs typeface="Calibri" panose="020F0502020204030204" pitchFamily="34" charset="0"/>
              </a:rPr>
              <a:t>die</a:t>
            </a:r>
            <a:r>
              <a:rPr lang="hr-HR" sz="2000" b="1" dirty="0">
                <a:latin typeface="Calibri" panose="020F0502020204030204" pitchFamily="34" charset="0"/>
                <a:cs typeface="Calibri" panose="020F0502020204030204" pitchFamily="34" charset="0"/>
              </a:rPr>
              <a:t> </a:t>
            </a:r>
            <a:r>
              <a:rPr lang="hr-HR" sz="2000" b="1" dirty="0" err="1">
                <a:latin typeface="Calibri" panose="020F0502020204030204" pitchFamily="34" charset="0"/>
                <a:cs typeface="Calibri" panose="020F0502020204030204" pitchFamily="34" charset="0"/>
              </a:rPr>
              <a:t>Sätze</a:t>
            </a:r>
            <a:r>
              <a:rPr lang="hr-HR" sz="2000" b="1" dirty="0">
                <a:latin typeface="Calibri" panose="020F0502020204030204" pitchFamily="34" charset="0"/>
                <a:cs typeface="Calibri" panose="020F0502020204030204" pitchFamily="34" charset="0"/>
              </a:rPr>
              <a:t> im Imperativ </a:t>
            </a:r>
            <a:r>
              <a:rPr lang="hr-HR" sz="2000" b="1" dirty="0" err="1" smtClean="0">
                <a:latin typeface="Calibri" panose="020F0502020204030204" pitchFamily="34" charset="0"/>
                <a:cs typeface="Calibri" panose="020F0502020204030204" pitchFamily="34" charset="0"/>
              </a:rPr>
              <a:t>und</a:t>
            </a:r>
            <a:r>
              <a:rPr lang="hr-HR" sz="2000" b="1" dirty="0" smtClean="0">
                <a:latin typeface="Calibri" panose="020F0502020204030204" pitchFamily="34" charset="0"/>
                <a:cs typeface="Calibri" panose="020F0502020204030204" pitchFamily="34" charset="0"/>
              </a:rPr>
              <a:t> mit </a:t>
            </a:r>
            <a:r>
              <a:rPr lang="hr-HR" sz="2000" b="1" dirty="0" err="1" smtClean="0">
                <a:latin typeface="Calibri" panose="020F0502020204030204" pitchFamily="34" charset="0"/>
                <a:cs typeface="Calibri" panose="020F0502020204030204" pitchFamily="34" charset="0"/>
              </a:rPr>
              <a:t>dem</a:t>
            </a:r>
            <a:r>
              <a:rPr lang="hr-HR" sz="2000" b="1" dirty="0" smtClean="0">
                <a:latin typeface="Calibri" panose="020F0502020204030204" pitchFamily="34" charset="0"/>
                <a:cs typeface="Calibri" panose="020F0502020204030204" pitchFamily="34" charset="0"/>
              </a:rPr>
              <a:t> </a:t>
            </a:r>
            <a:r>
              <a:rPr lang="hr-HR" sz="2000" b="1" dirty="0" err="1" smtClean="0">
                <a:latin typeface="Calibri" panose="020F0502020204030204" pitchFamily="34" charset="0"/>
                <a:cs typeface="Calibri" panose="020F0502020204030204" pitchFamily="34" charset="0"/>
              </a:rPr>
              <a:t>unpersönlichen</a:t>
            </a:r>
            <a:r>
              <a:rPr lang="hr-HR" sz="2000" b="1" dirty="0" smtClean="0">
                <a:latin typeface="Calibri" panose="020F0502020204030204" pitchFamily="34" charset="0"/>
                <a:cs typeface="Calibri" panose="020F0502020204030204" pitchFamily="34" charset="0"/>
              </a:rPr>
              <a:t> </a:t>
            </a:r>
            <a:r>
              <a:rPr lang="hr-HR" sz="2000" b="1" dirty="0" err="1" smtClean="0">
                <a:latin typeface="Calibri" panose="020F0502020204030204" pitchFamily="34" charset="0"/>
                <a:cs typeface="Calibri" panose="020F0502020204030204" pitchFamily="34" charset="0"/>
              </a:rPr>
              <a:t>Pronomen</a:t>
            </a:r>
            <a:r>
              <a:rPr lang="hr-HR" sz="2000" b="1" dirty="0" smtClean="0">
                <a:latin typeface="Calibri" panose="020F0502020204030204" pitchFamily="34" charset="0"/>
                <a:cs typeface="Calibri" panose="020F0502020204030204" pitchFamily="34" charset="0"/>
              </a:rPr>
              <a:t> </a:t>
            </a:r>
            <a:r>
              <a:rPr lang="hr-HR" sz="2000" b="1" i="1" dirty="0" err="1" smtClean="0">
                <a:latin typeface="Calibri" panose="020F0502020204030204" pitchFamily="34" charset="0"/>
                <a:cs typeface="Calibri" panose="020F0502020204030204" pitchFamily="34" charset="0"/>
              </a:rPr>
              <a:t>man</a:t>
            </a:r>
            <a:r>
              <a:rPr lang="hr-HR" sz="2000" b="1" dirty="0" smtClean="0">
                <a:latin typeface="Calibri" panose="020F0502020204030204" pitchFamily="34" charset="0"/>
                <a:cs typeface="Calibri" panose="020F0502020204030204" pitchFamily="34" charset="0"/>
              </a:rPr>
              <a:t> </a:t>
            </a:r>
            <a:r>
              <a:rPr lang="hr-HR" sz="2000" b="1" dirty="0" err="1" smtClean="0">
                <a:latin typeface="Calibri" panose="020F0502020204030204" pitchFamily="34" charset="0"/>
                <a:cs typeface="Calibri" panose="020F0502020204030204" pitchFamily="34" charset="0"/>
              </a:rPr>
              <a:t>bildest</a:t>
            </a:r>
            <a:r>
              <a:rPr lang="hr-HR" sz="2000" b="1" dirty="0">
                <a:latin typeface="Calibri" panose="020F0502020204030204" pitchFamily="34" charset="0"/>
                <a:cs typeface="Calibri" panose="020F0502020204030204" pitchFamily="34" charset="0"/>
              </a:rPr>
              <a:t>.</a:t>
            </a:r>
            <a:br>
              <a:rPr lang="hr-HR" sz="2000" b="1" dirty="0">
                <a:latin typeface="Calibri" panose="020F0502020204030204" pitchFamily="34" charset="0"/>
                <a:cs typeface="Calibri" panose="020F0502020204030204" pitchFamily="34" charset="0"/>
              </a:rPr>
            </a:br>
            <a:r>
              <a:rPr lang="hr-HR" sz="2000" b="1" dirty="0">
                <a:solidFill>
                  <a:schemeClr val="bg1">
                    <a:lumMod val="50000"/>
                  </a:schemeClr>
                </a:solidFill>
                <a:latin typeface="Calibri" panose="020F0502020204030204" pitchFamily="34" charset="0"/>
                <a:cs typeface="Calibri" panose="020F0502020204030204" pitchFamily="34" charset="0"/>
              </a:rPr>
              <a:t>Daj savjete tako da napišeš rečenice u </a:t>
            </a:r>
            <a:r>
              <a:rPr lang="hr-HR" sz="2000" b="1" dirty="0" smtClean="0">
                <a:solidFill>
                  <a:schemeClr val="bg1">
                    <a:lumMod val="50000"/>
                  </a:schemeClr>
                </a:solidFill>
                <a:latin typeface="Calibri" panose="020F0502020204030204" pitchFamily="34" charset="0"/>
                <a:cs typeface="Calibri" panose="020F0502020204030204" pitchFamily="34" charset="0"/>
              </a:rPr>
              <a:t>imperativu i sa neodređenom zamjenicom </a:t>
            </a:r>
            <a:r>
              <a:rPr lang="hr-HR" sz="2000" b="1" i="1" dirty="0" err="1" smtClean="0">
                <a:solidFill>
                  <a:schemeClr val="bg1">
                    <a:lumMod val="50000"/>
                  </a:schemeClr>
                </a:solidFill>
                <a:latin typeface="Calibri" panose="020F0502020204030204" pitchFamily="34" charset="0"/>
                <a:cs typeface="Calibri" panose="020F0502020204030204" pitchFamily="34" charset="0"/>
              </a:rPr>
              <a:t>man</a:t>
            </a:r>
            <a:r>
              <a:rPr lang="hr-HR" sz="2000" b="1" dirty="0" smtClean="0">
                <a:solidFill>
                  <a:schemeClr val="bg1">
                    <a:lumMod val="50000"/>
                  </a:schemeClr>
                </a:solidFill>
                <a:latin typeface="Calibri" panose="020F0502020204030204" pitchFamily="34" charset="0"/>
                <a:cs typeface="Calibri" panose="020F0502020204030204" pitchFamily="34" charset="0"/>
              </a:rPr>
              <a:t>.</a:t>
            </a:r>
            <a:br>
              <a:rPr lang="hr-HR" sz="2000" b="1" dirty="0" smtClean="0">
                <a:solidFill>
                  <a:schemeClr val="bg1">
                    <a:lumMod val="50000"/>
                  </a:schemeClr>
                </a:solidFill>
                <a:latin typeface="Calibri" panose="020F0502020204030204" pitchFamily="34" charset="0"/>
                <a:cs typeface="Calibri" panose="020F0502020204030204" pitchFamily="34" charset="0"/>
              </a:rPr>
            </a:br>
            <a:r>
              <a:rPr lang="hr-HR" sz="2000" b="1" dirty="0">
                <a:solidFill>
                  <a:schemeClr val="bg1">
                    <a:lumMod val="50000"/>
                  </a:schemeClr>
                </a:solidFill>
                <a:latin typeface="Calibri" panose="020F0502020204030204" pitchFamily="34" charset="0"/>
                <a:cs typeface="Calibri" panose="020F0502020204030204" pitchFamily="34" charset="0"/>
              </a:rPr>
              <a:t/>
            </a:r>
            <a:br>
              <a:rPr lang="hr-HR" sz="2000" b="1" dirty="0">
                <a:solidFill>
                  <a:schemeClr val="bg1">
                    <a:lumMod val="50000"/>
                  </a:schemeClr>
                </a:solidFill>
                <a:latin typeface="Calibri" panose="020F0502020204030204" pitchFamily="34" charset="0"/>
                <a:cs typeface="Calibri" panose="020F0502020204030204" pitchFamily="34" charset="0"/>
              </a:rPr>
            </a:br>
            <a:endParaRPr lang="hr-HR" sz="2000" b="1" dirty="0">
              <a:solidFill>
                <a:srgbClr val="FF0000"/>
              </a:solidFill>
              <a:latin typeface="Calibri" panose="020F0502020204030204" pitchFamily="34" charset="0"/>
              <a:cs typeface="Calibri" panose="020F0502020204030204" pitchFamily="34" charset="0"/>
            </a:endParaRPr>
          </a:p>
        </p:txBody>
      </p:sp>
      <p:sp>
        <p:nvSpPr>
          <p:cNvPr id="3" name="Rezervirano mjesto sadržaja 2"/>
          <p:cNvSpPr>
            <a:spLocks noGrp="1"/>
          </p:cNvSpPr>
          <p:nvPr>
            <p:ph idx="1"/>
          </p:nvPr>
        </p:nvSpPr>
        <p:spPr>
          <a:ln>
            <a:solidFill>
              <a:schemeClr val="accent6">
                <a:lumMod val="20000"/>
                <a:lumOff val="80000"/>
              </a:schemeClr>
            </a:solidFill>
          </a:ln>
        </p:spPr>
        <p:txBody>
          <a:bodyPr>
            <a:normAutofit/>
          </a:bodyPr>
          <a:lstStyle/>
          <a:p>
            <a:pPr marL="0" indent="0">
              <a:buNone/>
            </a:pPr>
            <a:r>
              <a:rPr lang="hr-HR" b="1" dirty="0" err="1" smtClean="0">
                <a:latin typeface="Calibri" panose="020F0502020204030204" pitchFamily="34" charset="0"/>
                <a:cs typeface="Calibri" panose="020F0502020204030204" pitchFamily="34" charset="0"/>
              </a:rPr>
              <a:t>Pass</a:t>
            </a:r>
            <a:r>
              <a:rPr lang="hr-HR" b="1" dirty="0" smtClean="0">
                <a:latin typeface="Calibri" panose="020F0502020204030204" pitchFamily="34" charset="0"/>
                <a:cs typeface="Calibri" panose="020F0502020204030204" pitchFamily="34" charset="0"/>
              </a:rPr>
              <a:t> </a:t>
            </a:r>
            <a:r>
              <a:rPr lang="hr-HR" b="1" dirty="0" err="1" smtClean="0">
                <a:latin typeface="Calibri" panose="020F0502020204030204" pitchFamily="34" charset="0"/>
                <a:cs typeface="Calibri" panose="020F0502020204030204" pitchFamily="34" charset="0"/>
              </a:rPr>
              <a:t>auf</a:t>
            </a:r>
            <a:r>
              <a:rPr lang="hr-HR" b="1" dirty="0" smtClean="0">
                <a:latin typeface="Calibri" panose="020F0502020204030204" pitchFamily="34" charset="0"/>
                <a:cs typeface="Calibri" panose="020F0502020204030204" pitchFamily="34" charset="0"/>
              </a:rPr>
              <a:t>! </a:t>
            </a:r>
            <a:r>
              <a:rPr lang="hr-HR" b="1" dirty="0" smtClean="0">
                <a:solidFill>
                  <a:schemeClr val="bg1">
                    <a:lumMod val="50000"/>
                  </a:schemeClr>
                </a:solidFill>
                <a:latin typeface="Calibri" panose="020F0502020204030204" pitchFamily="34" charset="0"/>
                <a:cs typeface="Calibri" panose="020F0502020204030204" pitchFamily="34" charset="0"/>
              </a:rPr>
              <a:t>Pazi! </a:t>
            </a:r>
          </a:p>
          <a:p>
            <a:pPr marL="0" indent="0">
              <a:buNone/>
            </a:pPr>
            <a:r>
              <a:rPr lang="hr-HR" dirty="0" smtClean="0">
                <a:latin typeface="Calibri" panose="020F0502020204030204" pitchFamily="34" charset="0"/>
                <a:cs typeface="Calibri" panose="020F0502020204030204" pitchFamily="34" charset="0"/>
              </a:rPr>
              <a:t>Imperativ im Plural </a:t>
            </a:r>
            <a:r>
              <a:rPr lang="hr-HR" dirty="0" err="1" smtClean="0">
                <a:latin typeface="Calibri" panose="020F0502020204030204" pitchFamily="34" charset="0"/>
                <a:cs typeface="Calibri" panose="020F0502020204030204" pitchFamily="34" charset="0"/>
              </a:rPr>
              <a:t>endet</a:t>
            </a:r>
            <a:r>
              <a:rPr lang="hr-HR" dirty="0" smtClean="0">
                <a:latin typeface="Calibri" panose="020F0502020204030204" pitchFamily="34" charset="0"/>
                <a:cs typeface="Calibri" panose="020F0502020204030204" pitchFamily="34" charset="0"/>
              </a:rPr>
              <a:t> </a:t>
            </a:r>
            <a:r>
              <a:rPr lang="hr-HR" dirty="0" err="1" smtClean="0">
                <a:latin typeface="Calibri" panose="020F0502020204030204" pitchFamily="34" charset="0"/>
                <a:cs typeface="Calibri" panose="020F0502020204030204" pitchFamily="34" charset="0"/>
              </a:rPr>
              <a:t>auf</a:t>
            </a:r>
            <a:r>
              <a:rPr lang="hr-HR" dirty="0" smtClean="0">
                <a:latin typeface="Calibri" panose="020F0502020204030204" pitchFamily="34" charset="0"/>
                <a:cs typeface="Calibri" panose="020F0502020204030204" pitchFamily="34" charset="0"/>
              </a:rPr>
              <a:t> </a:t>
            </a:r>
            <a:r>
              <a:rPr lang="hr-HR" dirty="0" err="1" smtClean="0">
                <a:latin typeface="Calibri" panose="020F0502020204030204" pitchFamily="34" charset="0"/>
                <a:cs typeface="Calibri" panose="020F0502020204030204" pitchFamily="34" charset="0"/>
              </a:rPr>
              <a:t>die</a:t>
            </a:r>
            <a:r>
              <a:rPr lang="hr-HR" dirty="0" smtClean="0">
                <a:latin typeface="Calibri" panose="020F0502020204030204" pitchFamily="34" charset="0"/>
                <a:cs typeface="Calibri" panose="020F0502020204030204" pitchFamily="34" charset="0"/>
              </a:rPr>
              <a:t> </a:t>
            </a:r>
            <a:r>
              <a:rPr lang="hr-HR" dirty="0" err="1" smtClean="0">
                <a:latin typeface="Calibri" panose="020F0502020204030204" pitchFamily="34" charset="0"/>
                <a:cs typeface="Calibri" panose="020F0502020204030204" pitchFamily="34" charset="0"/>
              </a:rPr>
              <a:t>Endung</a:t>
            </a:r>
            <a:r>
              <a:rPr lang="hr-HR" dirty="0" smtClean="0">
                <a:latin typeface="Calibri" panose="020F0502020204030204" pitchFamily="34" charset="0"/>
                <a:cs typeface="Calibri" panose="020F0502020204030204" pitchFamily="34" charset="0"/>
              </a:rPr>
              <a:t> –t. </a:t>
            </a:r>
            <a:r>
              <a:rPr lang="hr-HR" dirty="0" smtClean="0">
                <a:solidFill>
                  <a:schemeClr val="bg1">
                    <a:lumMod val="50000"/>
                  </a:schemeClr>
                </a:solidFill>
                <a:latin typeface="Calibri" panose="020F0502020204030204" pitchFamily="34" charset="0"/>
                <a:cs typeface="Calibri" panose="020F0502020204030204" pitchFamily="34" charset="0"/>
              </a:rPr>
              <a:t>Imperativ u množini završava na  nastavak –t. </a:t>
            </a:r>
          </a:p>
          <a:p>
            <a:pPr marL="0" indent="0">
              <a:buNone/>
            </a:pPr>
            <a:r>
              <a:rPr lang="hr-HR" i="1" dirty="0" err="1" smtClean="0">
                <a:latin typeface="Calibri" panose="020F0502020204030204" pitchFamily="34" charset="0"/>
                <a:cs typeface="Calibri" panose="020F0502020204030204" pitchFamily="34" charset="0"/>
              </a:rPr>
              <a:t>Treib</a:t>
            </a:r>
            <a:r>
              <a:rPr lang="hr-HR" b="1" i="1" dirty="0" err="1" smtClean="0">
                <a:solidFill>
                  <a:srgbClr val="FF0000"/>
                </a:solidFill>
                <a:latin typeface="Calibri" panose="020F0502020204030204" pitchFamily="34" charset="0"/>
                <a:cs typeface="Calibri" panose="020F0502020204030204" pitchFamily="34" charset="0"/>
              </a:rPr>
              <a:t>t</a:t>
            </a:r>
            <a:r>
              <a:rPr lang="hr-HR" i="1" dirty="0" smtClean="0">
                <a:solidFill>
                  <a:srgbClr val="FF0000"/>
                </a:solidFill>
                <a:latin typeface="Calibri" panose="020F0502020204030204" pitchFamily="34" charset="0"/>
                <a:cs typeface="Calibri" panose="020F0502020204030204" pitchFamily="34" charset="0"/>
              </a:rPr>
              <a:t> </a:t>
            </a:r>
            <a:r>
              <a:rPr lang="hr-HR" i="1" dirty="0" smtClean="0">
                <a:latin typeface="Calibri" panose="020F0502020204030204" pitchFamily="34" charset="0"/>
                <a:cs typeface="Calibri" panose="020F0502020204030204" pitchFamily="34" charset="0"/>
              </a:rPr>
              <a:t>Sport. </a:t>
            </a:r>
            <a:r>
              <a:rPr lang="hr-HR" i="1" dirty="0" err="1" smtClean="0">
                <a:latin typeface="Calibri" panose="020F0502020204030204" pitchFamily="34" charset="0"/>
                <a:cs typeface="Calibri" panose="020F0502020204030204" pitchFamily="34" charset="0"/>
              </a:rPr>
              <a:t>Geh</a:t>
            </a:r>
            <a:r>
              <a:rPr lang="hr-HR" b="1" i="1" dirty="0" err="1" smtClean="0">
                <a:solidFill>
                  <a:srgbClr val="FF0000"/>
                </a:solidFill>
                <a:latin typeface="Calibri" panose="020F0502020204030204" pitchFamily="34" charset="0"/>
                <a:cs typeface="Calibri" panose="020F0502020204030204" pitchFamily="34" charset="0"/>
              </a:rPr>
              <a:t>t</a:t>
            </a:r>
            <a:r>
              <a:rPr lang="hr-HR" b="1" i="1" dirty="0" smtClean="0">
                <a:solidFill>
                  <a:srgbClr val="FF0000"/>
                </a:solidFill>
                <a:latin typeface="Calibri" panose="020F0502020204030204" pitchFamily="34" charset="0"/>
                <a:cs typeface="Calibri" panose="020F0502020204030204" pitchFamily="34" charset="0"/>
              </a:rPr>
              <a:t> </a:t>
            </a:r>
            <a:r>
              <a:rPr lang="hr-HR" i="1" dirty="0" err="1" smtClean="0">
                <a:latin typeface="Calibri" panose="020F0502020204030204" pitchFamily="34" charset="0"/>
                <a:cs typeface="Calibri" panose="020F0502020204030204" pitchFamily="34" charset="0"/>
              </a:rPr>
              <a:t>ins</a:t>
            </a:r>
            <a:r>
              <a:rPr lang="hr-HR" i="1" dirty="0" smtClean="0">
                <a:latin typeface="Calibri" panose="020F0502020204030204" pitchFamily="34" charset="0"/>
                <a:cs typeface="Calibri" panose="020F0502020204030204" pitchFamily="34" charset="0"/>
              </a:rPr>
              <a:t> Kino.</a:t>
            </a:r>
            <a:endParaRPr lang="hr-HR" b="1" dirty="0">
              <a:latin typeface="Calibri" panose="020F0502020204030204" pitchFamily="34" charset="0"/>
              <a:cs typeface="Calibri" panose="020F0502020204030204" pitchFamily="34" charset="0"/>
            </a:endParaRPr>
          </a:p>
          <a:p>
            <a:pPr marL="0" indent="0">
              <a:buNone/>
            </a:pPr>
            <a:r>
              <a:rPr lang="hr-HR" b="1" dirty="0" err="1" smtClean="0">
                <a:latin typeface="Calibri" panose="020F0502020204030204" pitchFamily="34" charset="0"/>
                <a:cs typeface="Calibri" panose="020F0502020204030204" pitchFamily="34" charset="0"/>
              </a:rPr>
              <a:t>Die</a:t>
            </a:r>
            <a:r>
              <a:rPr lang="hr-HR" b="1" dirty="0" smtClean="0">
                <a:latin typeface="Calibri" panose="020F0502020204030204" pitchFamily="34" charset="0"/>
                <a:cs typeface="Calibri" panose="020F0502020204030204" pitchFamily="34" charset="0"/>
              </a:rPr>
              <a:t> </a:t>
            </a:r>
            <a:r>
              <a:rPr lang="hr-HR" b="1" dirty="0" err="1" smtClean="0">
                <a:latin typeface="Calibri" panose="020F0502020204030204" pitchFamily="34" charset="0"/>
                <a:cs typeface="Calibri" panose="020F0502020204030204" pitchFamily="34" charset="0"/>
              </a:rPr>
              <a:t>Schüler</a:t>
            </a:r>
            <a:r>
              <a:rPr lang="hr-HR" b="1" dirty="0" smtClean="0">
                <a:latin typeface="Calibri" panose="020F0502020204030204" pitchFamily="34" charset="0"/>
                <a:cs typeface="Calibri" panose="020F0502020204030204" pitchFamily="34" charset="0"/>
              </a:rPr>
              <a:t> </a:t>
            </a:r>
            <a:r>
              <a:rPr lang="hr-HR" b="1" dirty="0" err="1" smtClean="0">
                <a:latin typeface="Calibri" panose="020F0502020204030204" pitchFamily="34" charset="0"/>
                <a:cs typeface="Calibri" panose="020F0502020204030204" pitchFamily="34" charset="0"/>
              </a:rPr>
              <a:t>sagen</a:t>
            </a:r>
            <a:r>
              <a:rPr lang="hr-HR" dirty="0" smtClean="0">
                <a:latin typeface="Calibri" panose="020F0502020204030204" pitchFamily="34" charset="0"/>
                <a:cs typeface="Calibri" panose="020F0502020204030204" pitchFamily="34" charset="0"/>
              </a:rPr>
              <a:t>: </a:t>
            </a:r>
            <a:r>
              <a:rPr lang="hr-HR" dirty="0" err="1" smtClean="0">
                <a:solidFill>
                  <a:srgbClr val="0070C0"/>
                </a:solidFill>
                <a:latin typeface="Calibri" panose="020F0502020204030204" pitchFamily="34" charset="0"/>
                <a:cs typeface="Calibri" panose="020F0502020204030204" pitchFamily="34" charset="0"/>
              </a:rPr>
              <a:t>Wir</a:t>
            </a:r>
            <a:r>
              <a:rPr lang="hr-HR" dirty="0" smtClean="0">
                <a:solidFill>
                  <a:srgbClr val="0070C0"/>
                </a:solidFill>
                <a:latin typeface="Calibri" panose="020F0502020204030204" pitchFamily="34" charset="0"/>
                <a:cs typeface="Calibri" panose="020F0502020204030204" pitchFamily="34" charset="0"/>
              </a:rPr>
              <a:t> </a:t>
            </a:r>
            <a:r>
              <a:rPr lang="hr-HR" dirty="0" err="1" smtClean="0">
                <a:solidFill>
                  <a:srgbClr val="0070C0"/>
                </a:solidFill>
                <a:latin typeface="Calibri" panose="020F0502020204030204" pitchFamily="34" charset="0"/>
                <a:cs typeface="Calibri" panose="020F0502020204030204" pitchFamily="34" charset="0"/>
              </a:rPr>
              <a:t>sind</a:t>
            </a:r>
            <a:r>
              <a:rPr lang="hr-HR" dirty="0" smtClean="0">
                <a:solidFill>
                  <a:srgbClr val="0070C0"/>
                </a:solidFill>
                <a:latin typeface="Calibri" panose="020F0502020204030204" pitchFamily="34" charset="0"/>
                <a:cs typeface="Calibri" panose="020F0502020204030204" pitchFamily="34" charset="0"/>
              </a:rPr>
              <a:t> </a:t>
            </a:r>
            <a:r>
              <a:rPr lang="hr-HR" dirty="0" err="1" smtClean="0">
                <a:solidFill>
                  <a:srgbClr val="0070C0"/>
                </a:solidFill>
                <a:latin typeface="Calibri" panose="020F0502020204030204" pitchFamily="34" charset="0"/>
                <a:cs typeface="Calibri" panose="020F0502020204030204" pitchFamily="34" charset="0"/>
              </a:rPr>
              <a:t>frech</a:t>
            </a:r>
            <a:r>
              <a:rPr lang="hr-HR" dirty="0" smtClean="0">
                <a:latin typeface="Calibri" panose="020F0502020204030204" pitchFamily="34" charset="0"/>
                <a:cs typeface="Calibri" panose="020F0502020204030204" pitchFamily="34" charset="0"/>
              </a:rPr>
              <a:t>. </a:t>
            </a:r>
            <a:r>
              <a:rPr lang="hr-HR" dirty="0" err="1" smtClean="0">
                <a:latin typeface="Calibri" panose="020F0502020204030204" pitchFamily="34" charset="0"/>
                <a:cs typeface="Calibri" panose="020F0502020204030204" pitchFamily="34" charset="0"/>
              </a:rPr>
              <a:t>Wir</a:t>
            </a:r>
            <a:r>
              <a:rPr lang="hr-HR" dirty="0" smtClean="0">
                <a:latin typeface="Calibri" panose="020F0502020204030204" pitchFamily="34" charset="0"/>
                <a:cs typeface="Calibri" panose="020F0502020204030204" pitchFamily="34" charset="0"/>
              </a:rPr>
              <a:t> </a:t>
            </a:r>
            <a:r>
              <a:rPr lang="hr-HR" dirty="0" err="1" smtClean="0">
                <a:latin typeface="Calibri" panose="020F0502020204030204" pitchFamily="34" charset="0"/>
                <a:cs typeface="Calibri" panose="020F0502020204030204" pitchFamily="34" charset="0"/>
              </a:rPr>
              <a:t>passen</a:t>
            </a:r>
            <a:r>
              <a:rPr lang="hr-HR" dirty="0" smtClean="0">
                <a:latin typeface="Calibri" panose="020F0502020204030204" pitchFamily="34" charset="0"/>
                <a:cs typeface="Calibri" panose="020F0502020204030204" pitchFamily="34" charset="0"/>
              </a:rPr>
              <a:t> </a:t>
            </a:r>
            <a:r>
              <a:rPr lang="hr-HR" dirty="0" err="1" smtClean="0">
                <a:latin typeface="Calibri" panose="020F0502020204030204" pitchFamily="34" charset="0"/>
                <a:cs typeface="Calibri" panose="020F0502020204030204" pitchFamily="34" charset="0"/>
              </a:rPr>
              <a:t>in</a:t>
            </a:r>
            <a:r>
              <a:rPr lang="hr-HR" dirty="0" smtClean="0">
                <a:latin typeface="Calibri" panose="020F0502020204030204" pitchFamily="34" charset="0"/>
                <a:cs typeface="Calibri" panose="020F0502020204030204" pitchFamily="34" charset="0"/>
              </a:rPr>
              <a:t> </a:t>
            </a:r>
            <a:r>
              <a:rPr lang="hr-HR" dirty="0" err="1" smtClean="0">
                <a:latin typeface="Calibri" panose="020F0502020204030204" pitchFamily="34" charset="0"/>
                <a:cs typeface="Calibri" panose="020F0502020204030204" pitchFamily="34" charset="0"/>
              </a:rPr>
              <a:t>der</a:t>
            </a:r>
            <a:r>
              <a:rPr lang="hr-HR" dirty="0" smtClean="0">
                <a:latin typeface="Calibri" panose="020F0502020204030204" pitchFamily="34" charset="0"/>
                <a:cs typeface="Calibri" panose="020F0502020204030204" pitchFamily="34" charset="0"/>
              </a:rPr>
              <a:t> </a:t>
            </a:r>
            <a:r>
              <a:rPr lang="hr-HR" dirty="0" err="1" smtClean="0">
                <a:latin typeface="Calibri" panose="020F0502020204030204" pitchFamily="34" charset="0"/>
                <a:cs typeface="Calibri" panose="020F0502020204030204" pitchFamily="34" charset="0"/>
              </a:rPr>
              <a:t>Stunde</a:t>
            </a:r>
            <a:r>
              <a:rPr lang="hr-HR" dirty="0" smtClean="0">
                <a:latin typeface="Calibri" panose="020F0502020204030204" pitchFamily="34" charset="0"/>
                <a:cs typeface="Calibri" panose="020F0502020204030204" pitchFamily="34" charset="0"/>
              </a:rPr>
              <a:t> </a:t>
            </a:r>
            <a:r>
              <a:rPr lang="hr-HR" dirty="0" err="1" smtClean="0">
                <a:latin typeface="Calibri" panose="020F0502020204030204" pitchFamily="34" charset="0"/>
                <a:cs typeface="Calibri" panose="020F0502020204030204" pitchFamily="34" charset="0"/>
              </a:rPr>
              <a:t>nicht</a:t>
            </a:r>
            <a:r>
              <a:rPr lang="hr-HR" dirty="0" smtClean="0">
                <a:latin typeface="Calibri" panose="020F0502020204030204" pitchFamily="34" charset="0"/>
                <a:cs typeface="Calibri" panose="020F0502020204030204" pitchFamily="34" charset="0"/>
              </a:rPr>
              <a:t> </a:t>
            </a:r>
            <a:r>
              <a:rPr lang="hr-HR" dirty="0" err="1" smtClean="0">
                <a:latin typeface="Calibri" panose="020F0502020204030204" pitchFamily="34" charset="0"/>
                <a:cs typeface="Calibri" panose="020F0502020204030204" pitchFamily="34" charset="0"/>
              </a:rPr>
              <a:t>auf</a:t>
            </a:r>
            <a:r>
              <a:rPr lang="hr-HR" dirty="0" smtClean="0">
                <a:latin typeface="Calibri" panose="020F0502020204030204" pitchFamily="34" charset="0"/>
                <a:cs typeface="Calibri" panose="020F0502020204030204" pitchFamily="34" charset="0"/>
              </a:rPr>
              <a:t> </a:t>
            </a:r>
            <a:r>
              <a:rPr lang="hr-HR" dirty="0" err="1" smtClean="0">
                <a:latin typeface="Calibri" panose="020F0502020204030204" pitchFamily="34" charset="0"/>
                <a:cs typeface="Calibri" panose="020F0502020204030204" pitchFamily="34" charset="0"/>
              </a:rPr>
              <a:t>und</a:t>
            </a:r>
            <a:r>
              <a:rPr lang="hr-HR" dirty="0" smtClean="0">
                <a:latin typeface="Calibri" panose="020F0502020204030204" pitchFamily="34" charset="0"/>
                <a:cs typeface="Calibri" panose="020F0502020204030204" pitchFamily="34" charset="0"/>
              </a:rPr>
              <a:t> </a:t>
            </a:r>
            <a:r>
              <a:rPr lang="hr-HR" dirty="0" err="1" smtClean="0">
                <a:latin typeface="Calibri" panose="020F0502020204030204" pitchFamily="34" charset="0"/>
                <a:cs typeface="Calibri" panose="020F0502020204030204" pitchFamily="34" charset="0"/>
              </a:rPr>
              <a:t>wir</a:t>
            </a:r>
            <a:r>
              <a:rPr lang="hr-HR" dirty="0" smtClean="0">
                <a:latin typeface="Calibri" panose="020F0502020204030204" pitchFamily="34" charset="0"/>
                <a:cs typeface="Calibri" panose="020F0502020204030204" pitchFamily="34" charset="0"/>
              </a:rPr>
              <a:t> </a:t>
            </a:r>
            <a:r>
              <a:rPr lang="hr-HR" dirty="0" err="1" smtClean="0">
                <a:latin typeface="Calibri" panose="020F0502020204030204" pitchFamily="34" charset="0"/>
                <a:cs typeface="Calibri" panose="020F0502020204030204" pitchFamily="34" charset="0"/>
              </a:rPr>
              <a:t>ärgern</a:t>
            </a:r>
            <a:r>
              <a:rPr lang="hr-HR" dirty="0" smtClean="0">
                <a:latin typeface="Calibri" panose="020F0502020204030204" pitchFamily="34" charset="0"/>
                <a:cs typeface="Calibri" panose="020F0502020204030204" pitchFamily="34" charset="0"/>
              </a:rPr>
              <a:t> </a:t>
            </a:r>
            <a:r>
              <a:rPr lang="hr-HR" dirty="0" err="1" smtClean="0">
                <a:latin typeface="Calibri" panose="020F0502020204030204" pitchFamily="34" charset="0"/>
                <a:cs typeface="Calibri" panose="020F0502020204030204" pitchFamily="34" charset="0"/>
              </a:rPr>
              <a:t>die</a:t>
            </a:r>
            <a:r>
              <a:rPr lang="hr-HR" dirty="0" smtClean="0">
                <a:latin typeface="Calibri" panose="020F0502020204030204" pitchFamily="34" charset="0"/>
                <a:cs typeface="Calibri" panose="020F0502020204030204" pitchFamily="34" charset="0"/>
              </a:rPr>
              <a:t> </a:t>
            </a:r>
            <a:r>
              <a:rPr lang="hr-HR" dirty="0" err="1" smtClean="0">
                <a:latin typeface="Calibri" panose="020F0502020204030204" pitchFamily="34" charset="0"/>
                <a:cs typeface="Calibri" panose="020F0502020204030204" pitchFamily="34" charset="0"/>
              </a:rPr>
              <a:t>Lehrer</a:t>
            </a:r>
            <a:r>
              <a:rPr lang="hr-HR" dirty="0" smtClean="0">
                <a:latin typeface="Calibri" panose="020F0502020204030204" pitchFamily="34" charset="0"/>
                <a:cs typeface="Calibri" panose="020F0502020204030204" pitchFamily="34" charset="0"/>
              </a:rPr>
              <a:t>.</a:t>
            </a:r>
          </a:p>
          <a:p>
            <a:pPr marL="0" indent="0">
              <a:buNone/>
            </a:pPr>
            <a:r>
              <a:rPr lang="hr-HR" dirty="0" smtClean="0">
                <a:latin typeface="Calibri" panose="020F0502020204030204" pitchFamily="34" charset="0"/>
                <a:cs typeface="Calibri" panose="020F0502020204030204" pitchFamily="34" charset="0"/>
                <a:sym typeface="Wingdings" panose="05000000000000000000" pitchFamily="2" charset="2"/>
              </a:rPr>
              <a:t> </a:t>
            </a:r>
            <a:r>
              <a:rPr lang="hr-HR" i="1" dirty="0" err="1" smtClean="0">
                <a:solidFill>
                  <a:srgbClr val="0070C0"/>
                </a:solidFill>
                <a:latin typeface="Calibri" panose="020F0502020204030204" pitchFamily="34" charset="0"/>
                <a:cs typeface="Calibri" panose="020F0502020204030204" pitchFamily="34" charset="0"/>
                <a:sym typeface="Wingdings" panose="05000000000000000000" pitchFamily="2" charset="2"/>
              </a:rPr>
              <a:t>Seid</a:t>
            </a:r>
            <a:r>
              <a:rPr lang="hr-HR" i="1" dirty="0" smtClean="0">
                <a:solidFill>
                  <a:srgbClr val="0070C0"/>
                </a:solidFill>
                <a:latin typeface="Calibri" panose="020F0502020204030204" pitchFamily="34" charset="0"/>
                <a:cs typeface="Calibri" panose="020F0502020204030204" pitchFamily="34" charset="0"/>
                <a:sym typeface="Wingdings" panose="05000000000000000000" pitchFamily="2" charset="2"/>
              </a:rPr>
              <a:t> </a:t>
            </a:r>
            <a:r>
              <a:rPr lang="hr-HR" i="1" dirty="0" err="1" smtClean="0">
                <a:solidFill>
                  <a:srgbClr val="0070C0"/>
                </a:solidFill>
                <a:latin typeface="Calibri" panose="020F0502020204030204" pitchFamily="34" charset="0"/>
                <a:cs typeface="Calibri" panose="020F0502020204030204" pitchFamily="34" charset="0"/>
                <a:sym typeface="Wingdings" panose="05000000000000000000" pitchFamily="2" charset="2"/>
              </a:rPr>
              <a:t>nicht</a:t>
            </a:r>
            <a:r>
              <a:rPr lang="hr-HR" i="1" dirty="0" smtClean="0">
                <a:solidFill>
                  <a:srgbClr val="0070C0"/>
                </a:solidFill>
                <a:latin typeface="Calibri" panose="020F0502020204030204" pitchFamily="34" charset="0"/>
                <a:cs typeface="Calibri" panose="020F0502020204030204" pitchFamily="34" charset="0"/>
                <a:sym typeface="Wingdings" panose="05000000000000000000" pitchFamily="2" charset="2"/>
              </a:rPr>
              <a:t> </a:t>
            </a:r>
            <a:r>
              <a:rPr lang="hr-HR" i="1" dirty="0" err="1" smtClean="0">
                <a:solidFill>
                  <a:srgbClr val="0070C0"/>
                </a:solidFill>
                <a:latin typeface="Calibri" panose="020F0502020204030204" pitchFamily="34" charset="0"/>
                <a:cs typeface="Calibri" panose="020F0502020204030204" pitchFamily="34" charset="0"/>
                <a:sym typeface="Wingdings" panose="05000000000000000000" pitchFamily="2" charset="2"/>
              </a:rPr>
              <a:t>so</a:t>
            </a:r>
            <a:r>
              <a:rPr lang="hr-HR" i="1" dirty="0" smtClean="0">
                <a:solidFill>
                  <a:srgbClr val="0070C0"/>
                </a:solidFill>
                <a:latin typeface="Calibri" panose="020F0502020204030204" pitchFamily="34" charset="0"/>
                <a:cs typeface="Calibri" panose="020F0502020204030204" pitchFamily="34" charset="0"/>
                <a:sym typeface="Wingdings" panose="05000000000000000000" pitchFamily="2" charset="2"/>
              </a:rPr>
              <a:t> </a:t>
            </a:r>
            <a:r>
              <a:rPr lang="hr-HR" i="1" dirty="0" err="1" smtClean="0">
                <a:solidFill>
                  <a:srgbClr val="0070C0"/>
                </a:solidFill>
                <a:latin typeface="Calibri" panose="020F0502020204030204" pitchFamily="34" charset="0"/>
                <a:cs typeface="Calibri" panose="020F0502020204030204" pitchFamily="34" charset="0"/>
                <a:sym typeface="Wingdings" panose="05000000000000000000" pitchFamily="2" charset="2"/>
              </a:rPr>
              <a:t>frech</a:t>
            </a:r>
            <a:r>
              <a:rPr lang="hr-HR" i="1" dirty="0" smtClean="0">
                <a:solidFill>
                  <a:srgbClr val="0070C0"/>
                </a:solidFill>
                <a:latin typeface="Calibri" panose="020F0502020204030204" pitchFamily="34" charset="0"/>
                <a:cs typeface="Calibri" panose="020F0502020204030204" pitchFamily="34" charset="0"/>
                <a:sym typeface="Wingdings" panose="05000000000000000000" pitchFamily="2" charset="2"/>
              </a:rPr>
              <a:t>. Man </a:t>
            </a:r>
            <a:r>
              <a:rPr lang="hr-HR" i="1" dirty="0" err="1" smtClean="0">
                <a:solidFill>
                  <a:srgbClr val="0070C0"/>
                </a:solidFill>
                <a:latin typeface="Calibri" panose="020F0502020204030204" pitchFamily="34" charset="0"/>
                <a:cs typeface="Calibri" panose="020F0502020204030204" pitchFamily="34" charset="0"/>
                <a:sym typeface="Wingdings" panose="05000000000000000000" pitchFamily="2" charset="2"/>
              </a:rPr>
              <a:t>ist</a:t>
            </a:r>
            <a:r>
              <a:rPr lang="hr-HR" i="1" dirty="0" smtClean="0">
                <a:solidFill>
                  <a:srgbClr val="0070C0"/>
                </a:solidFill>
                <a:latin typeface="Calibri" panose="020F0502020204030204" pitchFamily="34" charset="0"/>
                <a:cs typeface="Calibri" panose="020F0502020204030204" pitchFamily="34" charset="0"/>
                <a:sym typeface="Wingdings" panose="05000000000000000000" pitchFamily="2" charset="2"/>
              </a:rPr>
              <a:t> </a:t>
            </a:r>
            <a:r>
              <a:rPr lang="hr-HR" i="1" dirty="0" err="1" smtClean="0">
                <a:solidFill>
                  <a:srgbClr val="0070C0"/>
                </a:solidFill>
                <a:latin typeface="Calibri" panose="020F0502020204030204" pitchFamily="34" charset="0"/>
                <a:cs typeface="Calibri" panose="020F0502020204030204" pitchFamily="34" charset="0"/>
                <a:sym typeface="Wingdings" panose="05000000000000000000" pitchFamily="2" charset="2"/>
              </a:rPr>
              <a:t>nicht</a:t>
            </a:r>
            <a:r>
              <a:rPr lang="hr-HR" i="1" dirty="0" smtClean="0">
                <a:solidFill>
                  <a:srgbClr val="0070C0"/>
                </a:solidFill>
                <a:latin typeface="Calibri" panose="020F0502020204030204" pitchFamily="34" charset="0"/>
                <a:cs typeface="Calibri" panose="020F0502020204030204" pitchFamily="34" charset="0"/>
                <a:sym typeface="Wingdings" panose="05000000000000000000" pitchFamily="2" charset="2"/>
              </a:rPr>
              <a:t> </a:t>
            </a:r>
            <a:r>
              <a:rPr lang="hr-HR" i="1" dirty="0" err="1" smtClean="0">
                <a:solidFill>
                  <a:srgbClr val="0070C0"/>
                </a:solidFill>
                <a:latin typeface="Calibri" panose="020F0502020204030204" pitchFamily="34" charset="0"/>
                <a:cs typeface="Calibri" panose="020F0502020204030204" pitchFamily="34" charset="0"/>
                <a:sym typeface="Wingdings" panose="05000000000000000000" pitchFamily="2" charset="2"/>
              </a:rPr>
              <a:t>frech</a:t>
            </a:r>
            <a:r>
              <a:rPr lang="hr-HR" i="1" dirty="0" smtClean="0">
                <a:solidFill>
                  <a:srgbClr val="0070C0"/>
                </a:solidFill>
                <a:latin typeface="Calibri" panose="020F0502020204030204" pitchFamily="34" charset="0"/>
                <a:cs typeface="Calibri" panose="020F0502020204030204" pitchFamily="34" charset="0"/>
                <a:sym typeface="Wingdings" panose="05000000000000000000" pitchFamily="2" charset="2"/>
              </a:rPr>
              <a:t>.</a:t>
            </a:r>
            <a:endParaRPr lang="hr-HR" dirty="0">
              <a:solidFill>
                <a:srgbClr val="0070C0"/>
              </a:solidFill>
              <a:latin typeface="Calibri" panose="020F0502020204030204" pitchFamily="34" charset="0"/>
              <a:cs typeface="Calibri" panose="020F0502020204030204" pitchFamily="34" charset="0"/>
            </a:endParaRPr>
          </a:p>
        </p:txBody>
      </p:sp>
      <p:pic>
        <p:nvPicPr>
          <p:cNvPr id="5" name="Audiozapis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88738" y="6154738"/>
            <a:ext cx="487362" cy="487362"/>
          </a:xfrm>
          <a:prstGeom prst="rect">
            <a:avLst/>
          </a:prstGeom>
        </p:spPr>
      </p:pic>
    </p:spTree>
    <p:custDataLst>
      <p:tags r:id="rId1"/>
    </p:custDataLst>
    <p:extLst>
      <p:ext uri="{BB962C8B-B14F-4D97-AF65-F5344CB8AC3E}">
        <p14:creationId xmlns:p14="http://schemas.microsoft.com/office/powerpoint/2010/main" val="679343296"/>
      </p:ext>
    </p:extLst>
  </p:cSld>
  <p:clrMapOvr>
    <a:masterClrMapping/>
  </p:clrMapOvr>
  <mc:AlternateContent xmlns:mc="http://schemas.openxmlformats.org/markup-compatibility/2006">
    <mc:Choice xmlns:p14="http://schemas.microsoft.com/office/powerpoint/2010/main" Requires="p14">
      <p:transition spd="slow" p14:dur="2000" advTm="148136"/>
    </mc:Choice>
    <mc:Fallback>
      <p:transition spd="slow" advTm="1481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9" fill="hold" display="0">
                  <p:stCondLst>
                    <p:cond delay="indefinite"/>
                  </p:stCondLst>
                  <p:endCondLst>
                    <p:cond evt="onStopAudio" delay="0">
                      <p:tgtEl>
                        <p:sldTgt/>
                      </p:tgtEl>
                    </p:cond>
                  </p:endCondLst>
                </p:cTn>
                <p:tgtEl>
                  <p:spTgt spid="5"/>
                </p:tgtEl>
              </p:cMediaNode>
            </p:audio>
          </p:childTnLst>
        </p:cTn>
      </p:par>
    </p:tnLst>
    <p:bldLst>
      <p:bldP spid="2" grpId="0"/>
    </p:bldLst>
  </p:timing>
  <p:extLst mod="1">
    <p:ext uri="{3A86A75C-4F4B-4683-9AE1-C65F6400EC91}">
      <p14:laserTraceLst xmlns:p14="http://schemas.microsoft.com/office/powerpoint/2010/main">
        <p14:tracePtLst>
          <p14:tracePt t="5263" x="368300" y="5226050"/>
          <p14:tracePt t="5552" x="374650" y="5226050"/>
          <p14:tracePt t="6175" x="381000" y="5226050"/>
          <p14:tracePt t="6192" x="393700" y="5219700"/>
          <p14:tracePt t="6199" x="400050" y="5213350"/>
          <p14:tracePt t="6207" x="412750" y="5207000"/>
          <p14:tracePt t="6223" x="444500" y="5187950"/>
          <p14:tracePt t="6240" x="482600" y="5156200"/>
          <p14:tracePt t="6256" x="514350" y="5105400"/>
          <p14:tracePt t="6273" x="546100" y="5041900"/>
          <p14:tracePt t="6290" x="565150" y="4972050"/>
          <p14:tracePt t="6306" x="596900" y="4889500"/>
          <p14:tracePt t="6323" x="641350" y="4806950"/>
          <p14:tracePt t="6340" x="698500" y="4711700"/>
          <p14:tracePt t="6356" x="723900" y="4648200"/>
          <p14:tracePt t="6373" x="736600" y="4622800"/>
          <p14:tracePt t="6389" x="736600" y="4603750"/>
          <p14:tracePt t="6406" x="749300" y="4559300"/>
          <p14:tracePt t="6423" x="768350" y="4457700"/>
          <p14:tracePt t="6439" x="793750" y="4337050"/>
          <p14:tracePt t="6456" x="819150" y="4184650"/>
          <p14:tracePt t="6473" x="819150" y="4057650"/>
          <p14:tracePt t="6489" x="819150" y="3943350"/>
          <p14:tracePt t="6506" x="844550" y="3797300"/>
          <p14:tracePt t="6523" x="863600" y="3670300"/>
          <p14:tracePt t="6539" x="889000" y="3530600"/>
          <p14:tracePt t="6556" x="914400" y="3397250"/>
          <p14:tracePt t="6573" x="946150" y="3282950"/>
          <p14:tracePt t="6589" x="977900" y="3194050"/>
          <p14:tracePt t="6606" x="996950" y="3111500"/>
          <p14:tracePt t="6623" x="1035050" y="3041650"/>
          <p14:tracePt t="6639" x="1073150" y="2908300"/>
          <p14:tracePt t="6656" x="1079500" y="2806700"/>
          <p14:tracePt t="6672" x="1079500" y="2711450"/>
          <p14:tracePt t="6689" x="1079500" y="2622550"/>
          <p14:tracePt t="6706" x="1079500" y="2540000"/>
          <p14:tracePt t="6722" x="1079500" y="2451100"/>
          <p14:tracePt t="6739" x="1111250" y="2343150"/>
          <p14:tracePt t="6756" x="1162050" y="2216150"/>
          <p14:tracePt t="6772" x="1212850" y="2076450"/>
          <p14:tracePt t="6789" x="1238250" y="1955800"/>
          <p14:tracePt t="6806" x="1244600" y="1854200"/>
          <p14:tracePt t="6823" x="1244600" y="1746250"/>
          <p14:tracePt t="6839" x="1231900" y="1638300"/>
          <p14:tracePt t="6856" x="1212850" y="1562100"/>
          <p14:tracePt t="6872" x="1212850" y="1504950"/>
          <p14:tracePt t="6889" x="1225550" y="1397000"/>
          <p14:tracePt t="6906" x="1250950" y="1282700"/>
          <p14:tracePt t="6922" x="1289050" y="1162050"/>
          <p14:tracePt t="6939" x="1339850" y="1047750"/>
          <p14:tracePt t="6956" x="1384300" y="958850"/>
          <p14:tracePt t="6972" x="1422400" y="895350"/>
          <p14:tracePt t="6989" x="1435100" y="844550"/>
          <p14:tracePt t="7006" x="1441450" y="812800"/>
          <p14:tracePt t="7022" x="1441450" y="787400"/>
          <p14:tracePt t="7023" x="1441450" y="781050"/>
          <p14:tracePt t="7039" x="1441450" y="749300"/>
          <p14:tracePt t="7055" x="1435100" y="736600"/>
          <p14:tracePt t="7072" x="1428750" y="730250"/>
          <p14:tracePt t="7936" x="1422400" y="723900"/>
          <p14:tracePt t="7999" x="1416050" y="723900"/>
          <p14:tracePt t="8007" x="1409700" y="723900"/>
          <p14:tracePt t="8015" x="1403350" y="730250"/>
          <p14:tracePt t="8023" x="1390650" y="736600"/>
          <p14:tracePt t="8038" x="1384300" y="736600"/>
          <p14:tracePt t="8055" x="1377950" y="755650"/>
          <p14:tracePt t="8071" x="1377950" y="768350"/>
          <p14:tracePt t="8088" x="1365250" y="800100"/>
          <p14:tracePt t="8105" x="1365250" y="831850"/>
          <p14:tracePt t="8121" x="1358900" y="844550"/>
          <p14:tracePt t="8138" x="1352550" y="863600"/>
          <p14:tracePt t="8155" x="1352550" y="882650"/>
          <p14:tracePt t="8171" x="1352550" y="895350"/>
          <p14:tracePt t="8188" x="1352550" y="914400"/>
          <p14:tracePt t="8205" x="1358900" y="933450"/>
          <p14:tracePt t="8238" x="1358900" y="946150"/>
          <p14:tracePt t="8255" x="1371600" y="958850"/>
          <p14:tracePt t="8271" x="1403350" y="984250"/>
          <p14:tracePt t="8288" x="1428750" y="990600"/>
          <p14:tracePt t="8304" x="1454150" y="990600"/>
          <p14:tracePt t="8321" x="1492250" y="990600"/>
          <p14:tracePt t="8338" x="1530350" y="990600"/>
          <p14:tracePt t="8355" x="1581150" y="990600"/>
          <p14:tracePt t="8371" x="1638300" y="977900"/>
          <p14:tracePt t="8388" x="1676400" y="977900"/>
          <p14:tracePt t="8405" x="1733550" y="977900"/>
          <p14:tracePt t="8421" x="1771650" y="977900"/>
          <p14:tracePt t="8438" x="1822450" y="977900"/>
          <p14:tracePt t="8455" x="1873250" y="977900"/>
          <p14:tracePt t="8471" x="1981200" y="977900"/>
          <p14:tracePt t="8488" x="2082800" y="984250"/>
          <p14:tracePt t="8504" x="2133600" y="996950"/>
          <p14:tracePt t="8521" x="2190750" y="1009650"/>
          <p14:tracePt t="8538" x="2247900" y="1016000"/>
          <p14:tracePt t="8554" x="2298700" y="1022350"/>
          <p14:tracePt t="8571" x="2355850" y="1022350"/>
          <p14:tracePt t="8587" x="2419350" y="1022350"/>
          <p14:tracePt t="8604" x="2470150" y="1022350"/>
          <p14:tracePt t="8621" x="2501900" y="1022350"/>
          <p14:tracePt t="8637" x="2546350" y="1028700"/>
          <p14:tracePt t="8654" x="2603500" y="1041400"/>
          <p14:tracePt t="8671" x="2730500" y="1041400"/>
          <p14:tracePt t="8687" x="2844800" y="1041400"/>
          <p14:tracePt t="8704" x="2965450" y="1060450"/>
          <p14:tracePt t="8721" x="3048000" y="1073150"/>
          <p14:tracePt t="8737" x="3073400" y="1073150"/>
          <p14:tracePt t="8754" x="3092450" y="1073150"/>
          <p14:tracePt t="8771" x="3111500" y="1073150"/>
          <p14:tracePt t="8787" x="3143250" y="1073150"/>
          <p14:tracePt t="8804" x="3175000" y="1073150"/>
          <p14:tracePt t="8821" x="3200400" y="1073150"/>
          <p14:tracePt t="8837" x="3238500" y="1073150"/>
          <p14:tracePt t="8854" x="3270250" y="1073150"/>
          <p14:tracePt t="8871" x="3308350" y="1073150"/>
          <p14:tracePt t="8887" x="3378200" y="1073150"/>
          <p14:tracePt t="8904" x="3435350" y="1073150"/>
          <p14:tracePt t="8921" x="3486150" y="1073150"/>
          <p14:tracePt t="8937" x="3517900" y="1073150"/>
          <p14:tracePt t="8954" x="3536950" y="1073150"/>
          <p14:tracePt t="8970" x="3556000" y="1073150"/>
          <p14:tracePt t="9004" x="3562350" y="1073150"/>
          <p14:tracePt t="9021" x="3568700" y="1073150"/>
          <p14:tracePt t="9037" x="3575050" y="1073150"/>
          <p14:tracePt t="9054" x="3587750" y="1073150"/>
          <p14:tracePt t="9095" x="3594100" y="1073150"/>
          <p14:tracePt t="9104" x="3600450" y="1073150"/>
          <p14:tracePt t="9120" x="3613150" y="1073150"/>
          <p14:tracePt t="9137" x="3632200" y="1073150"/>
          <p14:tracePt t="9154" x="3644900" y="1073150"/>
          <p14:tracePt t="9170" x="3663950" y="1073150"/>
          <p14:tracePt t="9187" x="3676650" y="1073150"/>
          <p14:tracePt t="9204" x="3683000" y="1073150"/>
          <p14:tracePt t="9220" x="3695700" y="1073150"/>
          <p14:tracePt t="9255" x="3702050" y="1073150"/>
          <p14:tracePt t="9270" x="3708400" y="1073150"/>
          <p14:tracePt t="9287" x="3714750" y="1073150"/>
          <p14:tracePt t="9311" x="3721100" y="1073150"/>
          <p14:tracePt t="9359" x="3727450" y="1073150"/>
          <p14:tracePt t="9407" x="3733800" y="1073150"/>
          <p14:tracePt t="9431" x="3740150" y="1073150"/>
          <p14:tracePt t="11536" x="3740150" y="1066800"/>
          <p14:tracePt t="11551" x="3733800" y="1066800"/>
          <p14:tracePt t="11559" x="3714750" y="1066800"/>
          <p14:tracePt t="11568" x="3683000" y="1066800"/>
          <p14:tracePt t="11585" x="3594100" y="1066800"/>
          <p14:tracePt t="11601" x="3492500" y="1066800"/>
          <p14:tracePt t="11618" x="3422650" y="1066800"/>
          <p14:tracePt t="11635" x="3359150" y="1066800"/>
          <p14:tracePt t="11651" x="3321050" y="1066800"/>
          <p14:tracePt t="11668" x="3263900" y="1066800"/>
          <p14:tracePt t="11685" x="3225800" y="1079500"/>
          <p14:tracePt t="11701" x="3194050" y="1085850"/>
          <p14:tracePt t="11719" x="3168650" y="1104900"/>
          <p14:tracePt t="11735" x="3143250" y="1143000"/>
          <p14:tracePt t="11751" x="3111500" y="1181100"/>
          <p14:tracePt t="11768" x="3086100" y="1219200"/>
          <p14:tracePt t="11785" x="3067050" y="1250950"/>
          <p14:tracePt t="11801" x="3048000" y="1289050"/>
          <p14:tracePt t="11818" x="3041650" y="1308100"/>
          <p14:tracePt t="11835" x="3028950" y="1327150"/>
          <p14:tracePt t="11868" x="3028950" y="1339850"/>
          <p14:tracePt t="14351" x="3028950" y="1346200"/>
          <p14:tracePt t="14359" x="3028950" y="1352550"/>
          <p14:tracePt t="14367" x="3028950" y="1358900"/>
          <p14:tracePt t="14383" x="3028950" y="1365250"/>
          <p14:tracePt t="14399" x="3028950" y="1390650"/>
          <p14:tracePt t="14416" x="3028950" y="1416050"/>
          <p14:tracePt t="14432" x="3028950" y="1447800"/>
          <p14:tracePt t="14449" x="3028950" y="1479550"/>
          <p14:tracePt t="14466" x="3028950" y="1498600"/>
          <p14:tracePt t="14482" x="3028950" y="1524000"/>
          <p14:tracePt t="14499" x="3028950" y="1543050"/>
          <p14:tracePt t="14516" x="3016250" y="1587500"/>
          <p14:tracePt t="14532" x="2990850" y="1619250"/>
          <p14:tracePt t="14549" x="2946400" y="1644650"/>
          <p14:tracePt t="14566" x="2889250" y="1682750"/>
          <p14:tracePt t="14582" x="2838450" y="1714500"/>
          <p14:tracePt t="14584" x="2813050" y="1727200"/>
          <p14:tracePt t="14599" x="2774950" y="1746250"/>
          <p14:tracePt t="14616" x="2749550" y="1765300"/>
          <p14:tracePt t="14632" x="2730500" y="1771650"/>
          <p14:tracePt t="16015" x="2724150" y="1771650"/>
          <p14:tracePt t="16391" x="2755900" y="1771650"/>
          <p14:tracePt t="16399" x="2787650" y="1765300"/>
          <p14:tracePt t="16407" x="2813050" y="1765300"/>
          <p14:tracePt t="16415" x="2851150" y="1765300"/>
          <p14:tracePt t="16431" x="2908300" y="1765300"/>
          <p14:tracePt t="16447" x="3117850" y="1765300"/>
          <p14:tracePt t="16464" x="3263900" y="1765300"/>
          <p14:tracePt t="16481" x="3422650" y="1765300"/>
          <p14:tracePt t="16497" x="3581400" y="1765300"/>
          <p14:tracePt t="16514" x="3727450" y="1765300"/>
          <p14:tracePt t="16531" x="3867150" y="1765300"/>
          <p14:tracePt t="16547" x="3994150" y="1765300"/>
          <p14:tracePt t="16564" x="4102100" y="1758950"/>
          <p14:tracePt t="16580" x="4210050" y="1746250"/>
          <p14:tracePt t="16597" x="4292600" y="1727200"/>
          <p14:tracePt t="16614" x="4387850" y="1708150"/>
          <p14:tracePt t="16616" x="4432300" y="1701800"/>
          <p14:tracePt t="16631" x="4476750" y="1695450"/>
          <p14:tracePt t="16647" x="4597400" y="1670050"/>
          <p14:tracePt t="16664" x="4660900" y="1651000"/>
          <p14:tracePt t="16681" x="4724400" y="1638300"/>
          <p14:tracePt t="16697" x="4749800" y="1631950"/>
          <p14:tracePt t="16714" x="4768850" y="1631950"/>
          <p14:tracePt t="16730" x="4775200" y="1631950"/>
          <p14:tracePt t="19047" x="4781550" y="1631950"/>
          <p14:tracePt t="19055" x="4800600" y="1631950"/>
          <p14:tracePt t="19063" x="4851400" y="1631950"/>
          <p14:tracePt t="19078" x="4914900" y="1638300"/>
          <p14:tracePt t="19095" x="5257800" y="1714500"/>
          <p14:tracePt t="19112" x="5568950" y="1778000"/>
          <p14:tracePt t="19128" x="5905500" y="1841500"/>
          <p14:tracePt t="19145" x="6242050" y="1911350"/>
          <p14:tracePt t="19162" x="6496050" y="1930400"/>
          <p14:tracePt t="19178" x="6692900" y="1930400"/>
          <p14:tracePt t="19195" x="6883400" y="1930400"/>
          <p14:tracePt t="19211" x="7061200" y="1930400"/>
          <p14:tracePt t="19228" x="7239000" y="1930400"/>
          <p14:tracePt t="19245" x="7442200" y="1930400"/>
          <p14:tracePt t="19261" x="7639050" y="1930400"/>
          <p14:tracePt t="19278" x="7829550" y="1930400"/>
          <p14:tracePt t="19295" x="8070850" y="1930400"/>
          <p14:tracePt t="19311" x="8255000" y="1949450"/>
          <p14:tracePt t="19328" x="8445500" y="1987550"/>
          <p14:tracePt t="19345" x="8686800" y="2025650"/>
          <p14:tracePt t="19361" x="8978900" y="2089150"/>
          <p14:tracePt t="19378" x="9309100" y="2146300"/>
          <p14:tracePt t="19395" x="9563100" y="2165350"/>
          <p14:tracePt t="19411" x="9753600" y="2165350"/>
          <p14:tracePt t="19428" x="9906000" y="2139950"/>
          <p14:tracePt t="19445" x="9975850" y="2114550"/>
          <p14:tracePt t="19461" x="10020300" y="2108200"/>
          <p14:tracePt t="19478" x="10052050" y="2082800"/>
          <p14:tracePt t="19495" x="10090150" y="2063750"/>
          <p14:tracePt t="19511" x="10179050" y="2032000"/>
          <p14:tracePt t="19528" x="10280650" y="1981200"/>
          <p14:tracePt t="19545" x="10394950" y="1936750"/>
          <p14:tracePt t="19561" x="10515600" y="1898650"/>
          <p14:tracePt t="19578" x="10655300" y="1879600"/>
          <p14:tracePt t="19595" x="10788650" y="1854200"/>
          <p14:tracePt t="19611" x="10883900" y="1828800"/>
          <p14:tracePt t="19628" x="10947400" y="1816100"/>
          <p14:tracePt t="19645" x="10953750" y="1816100"/>
          <p14:tracePt t="19661" x="10960100" y="1816100"/>
          <p14:tracePt t="19678" x="10966450" y="1809750"/>
          <p14:tracePt t="19695" x="10941050" y="1803400"/>
          <p14:tracePt t="19711" x="10744200" y="1803400"/>
          <p14:tracePt t="19728" x="10483850" y="1803400"/>
          <p14:tracePt t="19744" x="10071100" y="1803400"/>
          <p14:tracePt t="19761" x="9550400" y="1803400"/>
          <p14:tracePt t="19778" x="8947150" y="1803400"/>
          <p14:tracePt t="19794" x="8343900" y="1803400"/>
          <p14:tracePt t="19812" x="7677150" y="1803400"/>
          <p14:tracePt t="19828" x="7035800" y="1803400"/>
          <p14:tracePt t="19844" x="6451600" y="1803400"/>
          <p14:tracePt t="19861" x="5892800" y="1803400"/>
          <p14:tracePt t="19878" x="5334000" y="1803400"/>
          <p14:tracePt t="19895" x="4705350" y="1803400"/>
          <p14:tracePt t="19911" x="3886200" y="1803400"/>
          <p14:tracePt t="19928" x="3454400" y="1803400"/>
          <p14:tracePt t="19944" x="3181350" y="1816100"/>
          <p14:tracePt t="19961" x="2997200" y="1847850"/>
          <p14:tracePt t="19977" x="2876550" y="1873250"/>
          <p14:tracePt t="19994" x="2768600" y="1905000"/>
          <p14:tracePt t="20011" x="2667000" y="1943100"/>
          <p14:tracePt t="20027" x="2565400" y="1968500"/>
          <p14:tracePt t="20044" x="2451100" y="1993900"/>
          <p14:tracePt t="20061" x="2393950" y="2000250"/>
          <p14:tracePt t="20077" x="2355850" y="2000250"/>
          <p14:tracePt t="20094" x="2336800" y="2000250"/>
          <p14:tracePt t="20111" x="2298700" y="2000250"/>
          <p14:tracePt t="20127" x="2222500" y="2000250"/>
          <p14:tracePt t="20144" x="2146300" y="1981200"/>
          <p14:tracePt t="20161" x="2082800" y="1962150"/>
          <p14:tracePt t="20177" x="2070100" y="1962150"/>
          <p14:tracePt t="20194" x="2063750" y="1955800"/>
          <p14:tracePt t="20231" x="2063750" y="1943100"/>
          <p14:tracePt t="20244" x="2063750" y="1930400"/>
          <p14:tracePt t="20261" x="2076450" y="1917700"/>
          <p14:tracePt t="20277" x="2101850" y="1898650"/>
          <p14:tracePt t="20294" x="2146300" y="1873250"/>
          <p14:tracePt t="20311" x="2209800" y="1847850"/>
          <p14:tracePt t="20327" x="2311400" y="1790700"/>
          <p14:tracePt t="20344" x="2368550" y="1746250"/>
          <p14:tracePt t="20360" x="2387600" y="1733550"/>
          <p14:tracePt t="20377" x="2393950" y="1733550"/>
          <p14:tracePt t="21567" x="2387600" y="1733550"/>
          <p14:tracePt t="21575" x="2374900" y="1733550"/>
          <p14:tracePt t="21583" x="2362200" y="1739900"/>
          <p14:tracePt t="21593" x="2349500" y="1752600"/>
          <p14:tracePt t="21610" x="2336800" y="1765300"/>
          <p14:tracePt t="21626" x="2324100" y="1778000"/>
          <p14:tracePt t="21643" x="2305050" y="1809750"/>
          <p14:tracePt t="21659" x="2273300" y="1835150"/>
          <p14:tracePt t="21676" x="2254250" y="1866900"/>
          <p14:tracePt t="21693" x="2222500" y="1905000"/>
          <p14:tracePt t="21709" x="2197100" y="1936750"/>
          <p14:tracePt t="21726" x="2178050" y="1974850"/>
          <p14:tracePt t="21743" x="2165350" y="1993900"/>
          <p14:tracePt t="21759" x="2159000" y="2012950"/>
          <p14:tracePt t="21776" x="2159000" y="2025650"/>
          <p14:tracePt t="33496" x="2152650" y="2032000"/>
          <p14:tracePt t="33503" x="2146300" y="2032000"/>
          <p14:tracePt t="33823" x="2139950" y="2032000"/>
          <p14:tracePt t="33831" x="2127250" y="2038350"/>
          <p14:tracePt t="33839" x="2120900" y="2051050"/>
          <p14:tracePt t="33849" x="2095500" y="2070100"/>
          <p14:tracePt t="33865" x="2000250" y="2184400"/>
          <p14:tracePt t="33882" x="1885950" y="2406650"/>
          <p14:tracePt t="33898" x="1758950" y="2724150"/>
          <p14:tracePt t="33915" x="1670050" y="3048000"/>
          <p14:tracePt t="33932" x="1606550" y="3384550"/>
          <p14:tracePt t="33949" x="1555750" y="3651250"/>
          <p14:tracePt t="33965" x="1492250" y="3924300"/>
          <p14:tracePt t="33982" x="1454150" y="4254500"/>
          <p14:tracePt t="33999" x="1422400" y="4572000"/>
          <p14:tracePt t="34015" x="1371600" y="4940300"/>
          <p14:tracePt t="34032" x="1327150" y="5143500"/>
          <p14:tracePt t="34048" x="1276350" y="5314950"/>
          <p14:tracePt t="34065" x="1225550" y="5454650"/>
          <p14:tracePt t="34082" x="1174750" y="5588000"/>
          <p14:tracePt t="34098" x="1136650" y="5721350"/>
          <p14:tracePt t="34115" x="1104900" y="5854700"/>
          <p14:tracePt t="34132" x="1060450" y="5969000"/>
          <p14:tracePt t="34149" x="1016000" y="6051550"/>
          <p14:tracePt t="34165" x="971550" y="6115050"/>
          <p14:tracePt t="34182" x="946150" y="6159500"/>
          <p14:tracePt t="34199" x="933450" y="6197600"/>
          <p14:tracePt t="34215" x="908050" y="6261100"/>
          <p14:tracePt t="34232" x="889000" y="6305550"/>
          <p14:tracePt t="34248" x="857250" y="6356350"/>
          <p14:tracePt t="34265" x="812800" y="6407150"/>
          <p14:tracePt t="34281" x="787400" y="6457950"/>
          <p14:tracePt t="34298" x="755650" y="6502400"/>
          <p14:tracePt t="34315" x="736600" y="6534150"/>
          <p14:tracePt t="34332" x="717550" y="6572250"/>
          <p14:tracePt t="66288" x="546100" y="6534150"/>
          <p14:tracePt t="66295" x="558800" y="6527800"/>
          <p14:tracePt t="66303" x="571500" y="6515100"/>
          <p14:tracePt t="66320" x="577850" y="6502400"/>
          <p14:tracePt t="66337" x="590550" y="6477000"/>
          <p14:tracePt t="66353" x="596900" y="6464300"/>
          <p14:tracePt t="66370" x="596900" y="6457950"/>
          <p14:tracePt t="66387" x="596900" y="6445250"/>
          <p14:tracePt t="66403" x="596900" y="6426200"/>
          <p14:tracePt t="66420" x="603250" y="6400800"/>
          <p14:tracePt t="66437" x="603250" y="6388100"/>
          <p14:tracePt t="66453" x="603250" y="6362700"/>
          <p14:tracePt t="66470" x="603250" y="6343650"/>
          <p14:tracePt t="66474" x="596900" y="6324600"/>
          <p14:tracePt t="66487" x="584200" y="6318250"/>
          <p14:tracePt t="66503" x="558800" y="6299200"/>
          <p14:tracePt t="66575" x="565150" y="6299200"/>
          <p14:tracePt t="66583" x="596900" y="6299200"/>
          <p14:tracePt t="66591" x="609600" y="6299200"/>
          <p14:tracePt t="66603" x="641350" y="6299200"/>
          <p14:tracePt t="66620" x="730250" y="6299200"/>
          <p14:tracePt t="66636" x="819150" y="6273800"/>
          <p14:tracePt t="66653" x="889000" y="6216650"/>
          <p14:tracePt t="66670" x="939800" y="6102350"/>
          <p14:tracePt t="66687" x="958850" y="5962650"/>
          <p14:tracePt t="66703" x="1009650" y="5772150"/>
          <p14:tracePt t="66720" x="1054100" y="5708650"/>
          <p14:tracePt t="66736" x="1092200" y="5676900"/>
          <p14:tracePt t="66753" x="1123950" y="5651500"/>
          <p14:tracePt t="66770" x="1162050" y="5626100"/>
          <p14:tracePt t="66786" x="1181100" y="5613400"/>
          <p14:tracePt t="66803" x="1200150" y="5607050"/>
          <p14:tracePt t="66820" x="1206500" y="5575300"/>
          <p14:tracePt t="66836" x="1219200" y="5549900"/>
          <p14:tracePt t="66853" x="1231900" y="5511800"/>
          <p14:tracePt t="66869" x="1244600" y="5454650"/>
          <p14:tracePt t="66886" x="1257300" y="5378450"/>
          <p14:tracePt t="66903" x="1257300" y="5264150"/>
          <p14:tracePt t="66919" x="1244600" y="5194300"/>
          <p14:tracePt t="66936" x="1231900" y="5149850"/>
          <p14:tracePt t="66953" x="1231900" y="5111750"/>
          <p14:tracePt t="66969" x="1231900" y="5067300"/>
          <p14:tracePt t="66986" x="1231900" y="5010150"/>
          <p14:tracePt t="67003" x="1231900" y="4946650"/>
          <p14:tracePt t="67019" x="1212850" y="4883150"/>
          <p14:tracePt t="67036" x="1193800" y="4838700"/>
          <p14:tracePt t="67053" x="1187450" y="4838700"/>
          <p14:tracePt t="67151" x="1200150" y="4838700"/>
          <p14:tracePt t="67159" x="1206500" y="4851400"/>
          <p14:tracePt t="67169" x="1231900" y="4864100"/>
          <p14:tracePt t="67186" x="1339850" y="4914900"/>
          <p14:tracePt t="67203" x="1498600" y="4965700"/>
          <p14:tracePt t="67219" x="1727200" y="5016500"/>
          <p14:tracePt t="67236" x="1930400" y="5054600"/>
          <p14:tracePt t="67252" x="2082800" y="5073650"/>
          <p14:tracePt t="67269" x="2159000" y="5073650"/>
          <p14:tracePt t="67286" x="2197100" y="5073650"/>
          <p14:tracePt t="67303" x="2235200" y="5067300"/>
          <p14:tracePt t="67319" x="2317750" y="5041900"/>
          <p14:tracePt t="67336" x="2400300" y="5016500"/>
          <p14:tracePt t="67352" x="2476500" y="5010150"/>
          <p14:tracePt t="67369" x="2552700" y="5010150"/>
          <p14:tracePt t="67386" x="2597150" y="5010150"/>
          <p14:tracePt t="67402" x="2647950" y="5010150"/>
          <p14:tracePt t="67419" x="2686050" y="5003800"/>
          <p14:tracePt t="67436" x="2736850" y="4991100"/>
          <p14:tracePt t="67452" x="2794000" y="4978400"/>
          <p14:tracePt t="67469" x="2882900" y="4965700"/>
          <p14:tracePt t="67471" x="2927350" y="4959350"/>
          <p14:tracePt t="67486" x="2971800" y="4940300"/>
          <p14:tracePt t="67503" x="3028950" y="4921250"/>
          <p14:tracePt t="67519" x="3054350" y="4889500"/>
          <p14:tracePt t="67536" x="3067050" y="4864100"/>
          <p14:tracePt t="67552" x="3067050" y="4832350"/>
          <p14:tracePt t="67569" x="3060700" y="4794250"/>
          <p14:tracePt t="67586" x="3009900" y="4737100"/>
          <p14:tracePt t="67602" x="2914650" y="4660900"/>
          <p14:tracePt t="67620" x="2749550" y="4584700"/>
          <p14:tracePt t="67636" x="2495550" y="4483100"/>
          <p14:tracePt t="67652" x="2266950" y="4432300"/>
          <p14:tracePt t="67669" x="2082800" y="4387850"/>
          <p14:tracePt t="67685" x="1949450" y="4362450"/>
          <p14:tracePt t="67702" x="1898650" y="4362450"/>
          <p14:tracePt t="67719" x="1854200" y="4368800"/>
          <p14:tracePt t="67735" x="1841500" y="4400550"/>
          <p14:tracePt t="67752" x="1835150" y="4445000"/>
          <p14:tracePt t="67769" x="1854200" y="4546600"/>
          <p14:tracePt t="67785" x="1955800" y="4654550"/>
          <p14:tracePt t="67802" x="2159000" y="4762500"/>
          <p14:tracePt t="67819" x="2406650" y="4851400"/>
          <p14:tracePt t="67835" x="2603500" y="4895850"/>
          <p14:tracePt t="67852" x="2698750" y="4902200"/>
          <p14:tracePt t="67869" x="2730500" y="4902200"/>
          <p14:tracePt t="67885" x="2749550" y="4902200"/>
          <p14:tracePt t="67902" x="2749550" y="4889500"/>
          <p14:tracePt t="67919" x="2749550" y="4870450"/>
          <p14:tracePt t="67935" x="2743200" y="4864100"/>
          <p14:tracePt t="67952" x="2736850" y="4864100"/>
          <p14:tracePt t="68215" x="2730500" y="4864100"/>
          <p14:tracePt t="68279" x="2724150" y="4864100"/>
          <p14:tracePt t="68295" x="2717800" y="4864100"/>
          <p14:tracePt t="68311" x="2724150" y="4864100"/>
          <p14:tracePt t="68319" x="2730500" y="4870450"/>
          <p14:tracePt t="68327" x="2749550" y="4883150"/>
          <p14:tracePt t="68335" x="2768600" y="4895850"/>
          <p14:tracePt t="68351" x="2819400" y="4921250"/>
          <p14:tracePt t="68368" x="2889250" y="4940300"/>
          <p14:tracePt t="68385" x="2959100" y="4972050"/>
          <p14:tracePt t="68401" x="3041650" y="4991100"/>
          <p14:tracePt t="68418" x="3130550" y="5010150"/>
          <p14:tracePt t="68435" x="3219450" y="5016500"/>
          <p14:tracePt t="68451" x="3302000" y="5016500"/>
          <p14:tracePt t="68468" x="3378200" y="5016500"/>
          <p14:tracePt t="68485" x="3435350" y="5016500"/>
          <p14:tracePt t="68501" x="3460750" y="5003800"/>
          <p14:tracePt t="68518" x="3467100" y="5003800"/>
          <p14:tracePt t="68535" x="3492500" y="4991100"/>
          <p14:tracePt t="68551" x="3492500" y="4965700"/>
          <p14:tracePt t="68568" x="3492500" y="4940300"/>
          <p14:tracePt t="68585" x="3492500" y="4908550"/>
          <p14:tracePt t="68601" x="3473450" y="4883150"/>
          <p14:tracePt t="68727" x="3492500" y="4889500"/>
          <p14:tracePt t="68736" x="3517900" y="4914900"/>
          <p14:tracePt t="68743" x="3556000" y="4933950"/>
          <p14:tracePt t="68751" x="3613150" y="4965700"/>
          <p14:tracePt t="68768" x="3784600" y="5073650"/>
          <p14:tracePt t="68784" x="3975100" y="5149850"/>
          <p14:tracePt t="68801" x="4159250" y="5213350"/>
          <p14:tracePt t="68818" x="4292600" y="5238750"/>
          <p14:tracePt t="68834" x="4381500" y="5238750"/>
          <p14:tracePt t="68851" x="4451350" y="5219700"/>
          <p14:tracePt t="68868" x="4489450" y="5181600"/>
          <p14:tracePt t="68884" x="4508500" y="5130800"/>
          <p14:tracePt t="68901" x="4508500" y="5092700"/>
          <p14:tracePt t="68918" x="4502150" y="5035550"/>
          <p14:tracePt t="68934" x="4470400" y="4991100"/>
          <p14:tracePt t="68951" x="4432300" y="4965700"/>
          <p14:tracePt t="69039" x="4419600" y="4965700"/>
          <p14:tracePt t="69055" x="4419600" y="4978400"/>
          <p14:tracePt t="69064" x="4419600" y="5003800"/>
          <p14:tracePt t="69071" x="4432300" y="5029200"/>
          <p14:tracePt t="69084" x="4445000" y="5048250"/>
          <p14:tracePt t="69101" x="4508500" y="5105400"/>
          <p14:tracePt t="69117" x="4597400" y="5168900"/>
          <p14:tracePt t="69134" x="4699000" y="5213350"/>
          <p14:tracePt t="69151" x="4927600" y="5270500"/>
          <p14:tracePt t="69168" x="5073650" y="5283200"/>
          <p14:tracePt t="69184" x="5226050" y="5264150"/>
          <p14:tracePt t="69201" x="5340350" y="5213350"/>
          <p14:tracePt t="69217" x="5403850" y="5168900"/>
          <p14:tracePt t="69234" x="5422900" y="5118100"/>
          <p14:tracePt t="69251" x="5422900" y="5060950"/>
          <p14:tracePt t="69267" x="5403850" y="5022850"/>
          <p14:tracePt t="69284" x="5384800" y="4984750"/>
          <p14:tracePt t="69301" x="5365750" y="4972050"/>
          <p14:tracePt t="69317" x="5359400" y="4972050"/>
          <p14:tracePt t="69334" x="5353050" y="4972050"/>
          <p14:tracePt t="69895" x="5346700" y="4972050"/>
          <p14:tracePt t="69903" x="5340350" y="4972050"/>
          <p14:tracePt t="69919" x="5334000" y="4972050"/>
          <p14:tracePt t="69935" x="5334000" y="4984750"/>
          <p14:tracePt t="69943" x="5334000" y="4997450"/>
          <p14:tracePt t="69951" x="5334000" y="5016500"/>
          <p14:tracePt t="69967" x="5346700" y="5073650"/>
          <p14:tracePt t="69983" x="5397500" y="5143500"/>
          <p14:tracePt t="70000" x="5486400" y="5219700"/>
          <p14:tracePt t="70017" x="5588000" y="5283200"/>
          <p14:tracePt t="70033" x="5702300" y="5314950"/>
          <p14:tracePt t="70050" x="5791200" y="5314950"/>
          <p14:tracePt t="70067" x="5861050" y="5283200"/>
          <p14:tracePt t="70084" x="5899150" y="5245100"/>
          <p14:tracePt t="70100" x="5924550" y="5213350"/>
          <p14:tracePt t="70117" x="5943600" y="5181600"/>
          <p14:tracePt t="70133" x="5956300" y="5168900"/>
          <p14:tracePt t="70150" x="5962650" y="5156200"/>
          <p14:tracePt t="70167" x="5962650" y="5143500"/>
          <p14:tracePt t="70183" x="5962650" y="5105400"/>
          <p14:tracePt t="70200" x="5956300" y="5086350"/>
          <p14:tracePt t="70216" x="5943600" y="5060950"/>
          <p14:tracePt t="70233" x="5930900" y="5048250"/>
          <p14:tracePt t="70335" x="5949950" y="5054600"/>
          <p14:tracePt t="70343" x="5988050" y="5080000"/>
          <p14:tracePt t="70351" x="6045200" y="5099050"/>
          <p14:tracePt t="70367" x="6108700" y="5124450"/>
          <p14:tracePt t="70383" x="6438900" y="5226050"/>
          <p14:tracePt t="70400" x="6692900" y="5257800"/>
          <p14:tracePt t="70416" x="6883400" y="5264150"/>
          <p14:tracePt t="70433" x="6985000" y="5232400"/>
          <p14:tracePt t="70450" x="7010400" y="5200650"/>
          <p14:tracePt t="70466" x="7010400" y="5143500"/>
          <p14:tracePt t="70483" x="6991350" y="5073650"/>
          <p14:tracePt t="70500" x="6953250" y="5035550"/>
          <p14:tracePt t="70516" x="6934200" y="5010150"/>
          <p14:tracePt t="70533" x="6921500" y="4997450"/>
          <p14:tracePt t="70615" x="6915150" y="4997450"/>
          <p14:tracePt t="70679" x="6915150" y="5003800"/>
          <p14:tracePt t="70687" x="6921500" y="5010150"/>
          <p14:tracePt t="70695" x="6927850" y="5016500"/>
          <p14:tracePt t="70703" x="6953250" y="5029200"/>
          <p14:tracePt t="70716" x="6972300" y="5041900"/>
          <p14:tracePt t="70733" x="7029450" y="5060950"/>
          <p14:tracePt t="70749" x="7112000" y="5073650"/>
          <p14:tracePt t="70766" x="7207250" y="5073650"/>
          <p14:tracePt t="70783" x="7372350" y="5073650"/>
          <p14:tracePt t="70799" x="7435850" y="5060950"/>
          <p14:tracePt t="70816" x="7473950" y="5048250"/>
          <p14:tracePt t="70833" x="7486650" y="5035550"/>
          <p14:tracePt t="70849" x="7493000" y="5016500"/>
          <p14:tracePt t="70866" x="7505700" y="4997450"/>
          <p14:tracePt t="70883" x="7512050" y="4978400"/>
          <p14:tracePt t="70899" x="7512050" y="4972050"/>
          <p14:tracePt t="70935" x="7518400" y="4965700"/>
          <p14:tracePt t="70949" x="7524750" y="4959350"/>
          <p14:tracePt t="70966" x="7531100" y="4959350"/>
          <p14:tracePt t="70983" x="7562850" y="4959350"/>
          <p14:tracePt t="70999" x="7658100" y="4959350"/>
          <p14:tracePt t="71016" x="7753350" y="4959350"/>
          <p14:tracePt t="71033" x="7874000" y="4959350"/>
          <p14:tracePt t="71049" x="8020050" y="4959350"/>
          <p14:tracePt t="71066" x="8147050" y="4959350"/>
          <p14:tracePt t="71083" x="8267700" y="4959350"/>
          <p14:tracePt t="71099" x="8331200" y="4946650"/>
          <p14:tracePt t="71116" x="8350250" y="4940300"/>
          <p14:tracePt t="71132" x="8356600" y="4940300"/>
          <p14:tracePt t="71199" x="8369300" y="4933950"/>
          <p14:tracePt t="71215" x="8375650" y="4933950"/>
          <p14:tracePt t="71223" x="8388350" y="4927600"/>
          <p14:tracePt t="71232" x="8394700" y="4927600"/>
          <p14:tracePt t="71249" x="8407400" y="4921250"/>
          <p14:tracePt t="71266" x="8432800" y="4908550"/>
          <p14:tracePt t="71282" x="8464550" y="4895850"/>
          <p14:tracePt t="71299" x="8483600" y="4889500"/>
          <p14:tracePt t="71316" x="8489950" y="4876800"/>
          <p14:tracePt t="71332" x="8496300" y="4870450"/>
          <p14:tracePt t="71349" x="8509000" y="4870450"/>
          <p14:tracePt t="71366" x="8515350" y="4857750"/>
          <p14:tracePt t="71382" x="8540750" y="4857750"/>
          <p14:tracePt t="71399" x="8616950" y="4838700"/>
          <p14:tracePt t="71415" x="8661400" y="4838700"/>
          <p14:tracePt t="71432" x="8712200" y="4838700"/>
          <p14:tracePt t="71449" x="8756650" y="4838700"/>
          <p14:tracePt t="71465" x="8794750" y="4838700"/>
          <p14:tracePt t="71482" x="8826500" y="4832350"/>
          <p14:tracePt t="71499" x="8845550" y="4826000"/>
          <p14:tracePt t="71515" x="8858250" y="4826000"/>
          <p14:tracePt t="71599" x="8864600" y="4826000"/>
          <p14:tracePt t="71615" x="8877300" y="4826000"/>
          <p14:tracePt t="71623" x="8890000" y="4845050"/>
          <p14:tracePt t="71632" x="8915400" y="4870450"/>
          <p14:tracePt t="71649" x="9004300" y="4933950"/>
          <p14:tracePt t="71665" x="9124950" y="4991100"/>
          <p14:tracePt t="71682" x="9271000" y="5035550"/>
          <p14:tracePt t="71699" x="9378950" y="5060950"/>
          <p14:tracePt t="71715" x="9448800" y="5067300"/>
          <p14:tracePt t="71732" x="9512300" y="5060950"/>
          <p14:tracePt t="71748" x="9544050" y="5041900"/>
          <p14:tracePt t="71765" x="9556750" y="5022850"/>
          <p14:tracePt t="71782" x="9556750" y="5003800"/>
          <p14:tracePt t="71799" x="9556750" y="4997450"/>
          <p14:tracePt t="71815" x="9569450" y="4978400"/>
          <p14:tracePt t="71848" x="9569450" y="4972050"/>
          <p14:tracePt t="72383" x="9563100" y="4972050"/>
          <p14:tracePt t="72391" x="9563100" y="4978400"/>
          <p14:tracePt t="72407" x="9563100" y="4997450"/>
          <p14:tracePt t="72423" x="9563100" y="5003800"/>
          <p14:tracePt t="72431" x="9556750" y="5010150"/>
          <p14:tracePt t="72448" x="9544050" y="5022850"/>
          <p14:tracePt t="72465" x="9525000" y="5041900"/>
          <p14:tracePt t="72481" x="9493250" y="5054600"/>
          <p14:tracePt t="72498" x="9436100" y="5073650"/>
          <p14:tracePt t="72515" x="9328150" y="5086350"/>
          <p14:tracePt t="72531" x="9175750" y="5086350"/>
          <p14:tracePt t="72548" x="8959850" y="5086350"/>
          <p14:tracePt t="72564" x="8674100" y="5086350"/>
          <p14:tracePt t="72581" x="8305800" y="5086350"/>
          <p14:tracePt t="72598" x="7835900" y="5086350"/>
          <p14:tracePt t="72615" x="7270750" y="5086350"/>
          <p14:tracePt t="72631" x="6413500" y="5086350"/>
          <p14:tracePt t="72648" x="5892800" y="5086350"/>
          <p14:tracePt t="72665" x="5480050" y="5086350"/>
          <p14:tracePt t="72681" x="5029200" y="5149850"/>
          <p14:tracePt t="72698" x="4629150" y="5226050"/>
          <p14:tracePt t="72714" x="4368800" y="5302250"/>
          <p14:tracePt t="72731" x="4178300" y="5372100"/>
          <p14:tracePt t="72748" x="4006850" y="5441950"/>
          <p14:tracePt t="72764" x="3822700" y="5499100"/>
          <p14:tracePt t="72781" x="3606800" y="5543550"/>
          <p14:tracePt t="72798" x="3397250" y="5568950"/>
          <p14:tracePt t="72814" x="3175000" y="5568950"/>
          <p14:tracePt t="72831" x="2774950" y="5556250"/>
          <p14:tracePt t="72848" x="2425700" y="5499100"/>
          <p14:tracePt t="72864" x="2089150" y="5429250"/>
          <p14:tracePt t="72881" x="1797050" y="5365750"/>
          <p14:tracePt t="72898" x="1581150" y="5334000"/>
          <p14:tracePt t="72914" x="1441450" y="5314950"/>
          <p14:tracePt t="72931" x="1397000" y="5314950"/>
          <p14:tracePt t="72947" x="1390650" y="5314950"/>
          <p14:tracePt t="72981" x="1397000" y="5314950"/>
          <p14:tracePt t="72998" x="1447800" y="5314950"/>
          <p14:tracePt t="73014" x="1511300" y="5314950"/>
          <p14:tracePt t="73031" x="1587500" y="5314950"/>
          <p14:tracePt t="73048" x="1612900" y="5302250"/>
          <p14:tracePt t="73064" x="1619250" y="5302250"/>
          <p14:tracePt t="73081" x="1638300" y="5302250"/>
          <p14:tracePt t="73097" x="1695450" y="5289550"/>
          <p14:tracePt t="73114" x="1803400" y="5283200"/>
          <p14:tracePt t="73131" x="1993900" y="5283200"/>
          <p14:tracePt t="73147" x="2203450" y="5283200"/>
          <p14:tracePt t="73164" x="2381250" y="5283200"/>
          <p14:tracePt t="73181" x="2489200" y="5270500"/>
          <p14:tracePt t="73197" x="2520950" y="5264150"/>
          <p14:tracePt t="73303" x="2527300" y="5264150"/>
          <p14:tracePt t="73311" x="2546350" y="5264150"/>
          <p14:tracePt t="73319" x="2590800" y="5270500"/>
          <p14:tracePt t="73331" x="2667000" y="5289550"/>
          <p14:tracePt t="73347" x="2882900" y="5327650"/>
          <p14:tracePt t="73364" x="3136900" y="5334000"/>
          <p14:tracePt t="73381" x="3409950" y="5334000"/>
          <p14:tracePt t="73397" x="3613150" y="5334000"/>
          <p14:tracePt t="73414" x="3702050" y="5321300"/>
          <p14:tracePt t="73431" x="3721100" y="5308600"/>
          <p14:tracePt t="73447" x="3721100" y="5302250"/>
          <p14:tracePt t="73543" x="3727450" y="5302250"/>
          <p14:tracePt t="73559" x="3733800" y="5302250"/>
          <p14:tracePt t="73567" x="3740150" y="5302250"/>
          <p14:tracePt t="73575" x="3759200" y="5302250"/>
          <p14:tracePt t="73583" x="3784600" y="5302250"/>
          <p14:tracePt t="73597" x="3803650" y="5302250"/>
          <p14:tracePt t="73614" x="3879850" y="5302250"/>
          <p14:tracePt t="73631" x="3987800" y="5289550"/>
          <p14:tracePt t="73647" x="4133850" y="5257800"/>
          <p14:tracePt t="73663" x="4165600" y="5251450"/>
          <p14:tracePt t="73680" x="4184650" y="5251450"/>
          <p14:tracePt t="73697" x="4191000" y="5251450"/>
          <p14:tracePt t="73730" x="4203700" y="5251450"/>
          <p14:tracePt t="73747" x="4229100" y="5232400"/>
          <p14:tracePt t="73763" x="4279900" y="5213350"/>
          <p14:tracePt t="73780" x="4337050" y="5181600"/>
          <p14:tracePt t="73797" x="4381500" y="5137150"/>
          <p14:tracePt t="73813" x="4406900" y="5118100"/>
          <p14:tracePt t="73830" x="4406900" y="5111750"/>
          <p14:tracePt t="73847" x="4406900" y="5105400"/>
          <p14:tracePt t="75055" x="4387850" y="5111750"/>
          <p14:tracePt t="75063" x="4368800" y="5124450"/>
          <p14:tracePt t="75071" x="4349750" y="5143500"/>
          <p14:tracePt t="75080" x="4324350" y="5156200"/>
          <p14:tracePt t="75097" x="4279900" y="5168900"/>
          <p14:tracePt t="75112" x="4203700" y="5181600"/>
          <p14:tracePt t="75129" x="4102100" y="5200650"/>
          <p14:tracePt t="75146" x="3994150" y="5207000"/>
          <p14:tracePt t="75162" x="3835400" y="5207000"/>
          <p14:tracePt t="75179" x="3600450" y="5232400"/>
          <p14:tracePt t="75195" x="3327400" y="5295900"/>
          <p14:tracePt t="75212" x="2990850" y="5359400"/>
          <p14:tracePt t="75229" x="2660650" y="5429250"/>
          <p14:tracePt t="75246" x="2406650" y="5486400"/>
          <p14:tracePt t="75262" x="2222500" y="5524500"/>
          <p14:tracePt t="75279" x="2019300" y="5530850"/>
          <p14:tracePt t="75296" x="1905000" y="5530850"/>
          <p14:tracePt t="75312" x="1778000" y="5530850"/>
          <p14:tracePt t="75329" x="1644650" y="5549900"/>
          <p14:tracePt t="75345" x="1549400" y="5562600"/>
          <p14:tracePt t="75362" x="1466850" y="5575300"/>
          <p14:tracePt t="75379" x="1409700" y="5588000"/>
          <p14:tracePt t="75395" x="1358900" y="5600700"/>
          <p14:tracePt t="75412" x="1263650" y="5607050"/>
          <p14:tracePt t="75429" x="1162050" y="5638800"/>
          <p14:tracePt t="75445" x="1047750" y="5664200"/>
          <p14:tracePt t="75462" x="971550" y="5695950"/>
          <p14:tracePt t="75479" x="920750" y="5715000"/>
          <p14:tracePt t="75495" x="831850" y="5759450"/>
          <p14:tracePt t="75512" x="762000" y="5822950"/>
          <p14:tracePt t="75529" x="711200" y="5899150"/>
          <p14:tracePt t="75545" x="666750" y="5981700"/>
          <p14:tracePt t="75562" x="635000" y="6051550"/>
          <p14:tracePt t="75578" x="609600" y="6115050"/>
          <p14:tracePt t="75595" x="584200" y="6197600"/>
          <p14:tracePt t="75612" x="571500" y="6273800"/>
          <p14:tracePt t="75629" x="558800" y="6350000"/>
          <p14:tracePt t="75645" x="558800" y="6413500"/>
          <p14:tracePt t="75662" x="558800" y="6502400"/>
          <p14:tracePt t="75679" x="558800" y="6591300"/>
          <p14:tracePt t="80439" x="679450" y="6515100"/>
          <p14:tracePt t="80447" x="685800" y="6483350"/>
          <p14:tracePt t="80457" x="685800" y="6445250"/>
          <p14:tracePt t="80474" x="685800" y="6375400"/>
          <p14:tracePt t="80491" x="685800" y="6299200"/>
          <p14:tracePt t="80507" x="692150" y="6191250"/>
          <p14:tracePt t="80524" x="717550" y="6070600"/>
          <p14:tracePt t="80541" x="742950" y="5949950"/>
          <p14:tracePt t="80543" x="749300" y="5905500"/>
          <p14:tracePt t="80558" x="749300" y="5867400"/>
          <p14:tracePt t="80574" x="736600" y="5753100"/>
          <p14:tracePt t="80591" x="685800" y="5594350"/>
          <p14:tracePt t="80607" x="654050" y="5499100"/>
          <p14:tracePt t="80624" x="647700" y="5441950"/>
          <p14:tracePt t="80641" x="647700" y="5397500"/>
          <p14:tracePt t="80657" x="666750" y="5334000"/>
          <p14:tracePt t="80674" x="704850" y="5289550"/>
          <p14:tracePt t="80691" x="755650" y="5232400"/>
          <p14:tracePt t="80707" x="800100" y="5200650"/>
          <p14:tracePt t="80724" x="831850" y="5181600"/>
          <p14:tracePt t="80741" x="857250" y="5162550"/>
          <p14:tracePt t="80757" x="882650" y="5156200"/>
          <p14:tracePt t="80774" x="933450" y="5143500"/>
          <p14:tracePt t="80791" x="984250" y="5130800"/>
          <p14:tracePt t="80807" x="1073150" y="5124450"/>
          <p14:tracePt t="80824" x="1174750" y="5124450"/>
          <p14:tracePt t="80841" x="1358900" y="5137150"/>
          <p14:tracePt t="80857" x="1600200" y="5181600"/>
          <p14:tracePt t="80874" x="1917700" y="5251450"/>
          <p14:tracePt t="80891" x="2241550" y="5295900"/>
          <p14:tracePt t="80907" x="2463800" y="5302250"/>
          <p14:tracePt t="80924" x="2654300" y="5302250"/>
          <p14:tracePt t="80941" x="2781300" y="5302250"/>
          <p14:tracePt t="80957" x="2876550" y="5302250"/>
          <p14:tracePt t="80974" x="2946400" y="5289550"/>
          <p14:tracePt t="80991" x="3003550" y="5270500"/>
          <p14:tracePt t="81007" x="3079750" y="5238750"/>
          <p14:tracePt t="81024" x="3155950" y="5213350"/>
          <p14:tracePt t="81041" x="3244850" y="5181600"/>
          <p14:tracePt t="81057" x="3314700" y="5143500"/>
          <p14:tracePt t="81074" x="3378200" y="5111750"/>
          <p14:tracePt t="81090" x="3429000" y="5080000"/>
          <p14:tracePt t="81107" x="3448050" y="5054600"/>
          <p14:tracePt t="81124" x="3467100" y="5035550"/>
          <p14:tracePt t="81140" x="3473450" y="5016500"/>
          <p14:tracePt t="81157" x="3486150" y="5003800"/>
          <p14:tracePt t="81174" x="3505200" y="4978400"/>
          <p14:tracePt t="81191" x="3517900" y="4940300"/>
          <p14:tracePt t="81207" x="3543300" y="4902200"/>
          <p14:tracePt t="81223" x="3562350" y="4864100"/>
          <p14:tracePt t="81241" x="3575050" y="4838700"/>
          <p14:tracePt t="81257" x="3587750" y="4813300"/>
          <p14:tracePt t="81273" x="3600450" y="4787900"/>
          <p14:tracePt t="81290" x="3606800" y="4768850"/>
          <p14:tracePt t="81307" x="3613150" y="4737100"/>
          <p14:tracePt t="81324" x="3625850" y="4718050"/>
          <p14:tracePt t="81340" x="3632200" y="4699000"/>
          <p14:tracePt t="81357" x="3632200" y="4692650"/>
          <p14:tracePt t="81373" x="3632200" y="4679950"/>
          <p14:tracePt t="81390" x="3632200" y="4673600"/>
          <p14:tracePt t="81407" x="3632200" y="4667250"/>
          <p14:tracePt t="81631" x="3632200" y="4673600"/>
          <p14:tracePt t="82319" x="3632200" y="4679950"/>
          <p14:tracePt t="82327" x="3632200" y="4686300"/>
          <p14:tracePt t="82335" x="3632200" y="4692650"/>
          <p14:tracePt t="82351" x="3632200" y="4705350"/>
          <p14:tracePt t="82359" x="3632200" y="4711700"/>
          <p14:tracePt t="82373" x="3632200" y="4718050"/>
          <p14:tracePt t="82389" x="3632200" y="4730750"/>
          <p14:tracePt t="82406" x="3632200" y="4749800"/>
          <p14:tracePt t="82423" x="3632200" y="4762500"/>
          <p14:tracePt t="82439" x="3638550" y="4787900"/>
          <p14:tracePt t="82456" x="3651250" y="4806950"/>
          <p14:tracePt t="82472" x="3670300" y="4845050"/>
          <p14:tracePt t="82489" x="3714750" y="4883150"/>
          <p14:tracePt t="82506" x="3759200" y="4908550"/>
          <p14:tracePt t="82522" x="3797300" y="4927600"/>
          <p14:tracePt t="82539" x="3822700" y="4927600"/>
          <p14:tracePt t="82556" x="3848100" y="4927600"/>
          <p14:tracePt t="82572" x="3867150" y="4927600"/>
          <p14:tracePt t="82589" x="3879850" y="4927600"/>
          <p14:tracePt t="83207" x="3886200" y="4927600"/>
          <p14:tracePt t="83215" x="3892550" y="4927600"/>
          <p14:tracePt t="83223" x="3905250" y="4927600"/>
          <p14:tracePt t="83239" x="3917950" y="4927600"/>
          <p14:tracePt t="83255" x="3994150" y="4927600"/>
          <p14:tracePt t="83272" x="4038600" y="4927600"/>
          <p14:tracePt t="83288" x="4095750" y="4921250"/>
          <p14:tracePt t="83305" x="4140200" y="4908550"/>
          <p14:tracePt t="83322" x="4171950" y="4889500"/>
          <p14:tracePt t="83338" x="4191000" y="4870450"/>
          <p14:tracePt t="83355" x="4203700" y="4857750"/>
          <p14:tracePt t="83372" x="4203700" y="4845050"/>
          <p14:tracePt t="83463" x="4210050" y="4845050"/>
          <p14:tracePt t="83471" x="4222750" y="4845050"/>
          <p14:tracePt t="83479" x="4235450" y="4845050"/>
          <p14:tracePt t="83488" x="4260850" y="4857750"/>
          <p14:tracePt t="83505" x="4337050" y="4889500"/>
          <p14:tracePt t="83521" x="4457700" y="4908550"/>
          <p14:tracePt t="83538" x="4597400" y="4933950"/>
          <p14:tracePt t="83555" x="4737100" y="4959350"/>
          <p14:tracePt t="83571" x="4857750" y="4984750"/>
          <p14:tracePt t="83588" x="4940300" y="5010150"/>
          <p14:tracePt t="83605" x="4984750" y="5016500"/>
          <p14:tracePt t="83621" x="4991100" y="5016500"/>
          <p14:tracePt t="83656" x="4997450" y="5016500"/>
          <p14:tracePt t="83695" x="5003800" y="5016500"/>
          <p14:tracePt t="83720" x="5010150" y="5016500"/>
          <p14:tracePt t="84655" x="4997450" y="5016500"/>
          <p14:tracePt t="84663" x="4972050" y="5016500"/>
          <p14:tracePt t="84672" x="4946650" y="5016500"/>
          <p14:tracePt t="84687" x="4902200" y="5016500"/>
          <p14:tracePt t="84704" x="4857750" y="5016500"/>
          <p14:tracePt t="84720" x="4819650" y="5010150"/>
          <p14:tracePt t="84737" x="4800600" y="5003800"/>
          <p14:tracePt t="84754" x="4787900" y="4997450"/>
          <p14:tracePt t="85248" x="4781550" y="4997450"/>
          <p14:tracePt t="85255" x="4775200" y="4997450"/>
          <p14:tracePt t="85263" x="4768850" y="4997450"/>
          <p14:tracePt t="85271" x="4743450" y="4997450"/>
          <p14:tracePt t="85287" x="4705350" y="4997450"/>
          <p14:tracePt t="85303" x="4464050" y="4946650"/>
          <p14:tracePt t="85320" x="4178300" y="4889500"/>
          <p14:tracePt t="85337" x="3911600" y="4838700"/>
          <p14:tracePt t="85353" x="3727450" y="4800600"/>
          <p14:tracePt t="85370" x="3619500" y="4794250"/>
          <p14:tracePt t="85387" x="3562350" y="4794250"/>
          <p14:tracePt t="85403" x="3524250" y="4806950"/>
          <p14:tracePt t="85420" x="3460750" y="4845050"/>
          <p14:tracePt t="85436" x="3359150" y="4908550"/>
          <p14:tracePt t="85453" x="3232150" y="4984750"/>
          <p14:tracePt t="85470" x="3086100" y="5080000"/>
          <p14:tracePt t="85487" x="2946400" y="5162550"/>
          <p14:tracePt t="85503" x="2774950" y="5264150"/>
          <p14:tracePt t="85520" x="2679700" y="5314950"/>
          <p14:tracePt t="85536" x="2590800" y="5353050"/>
          <p14:tracePt t="85553" x="2476500" y="5384800"/>
          <p14:tracePt t="85570" x="2355850" y="5422900"/>
          <p14:tracePt t="85586" x="2203450" y="5448300"/>
          <p14:tracePt t="85603" x="2082800" y="5486400"/>
          <p14:tracePt t="85620" x="1968500" y="5537200"/>
          <p14:tracePt t="85636" x="1854200" y="5575300"/>
          <p14:tracePt t="85653" x="1752600" y="5613400"/>
          <p14:tracePt t="85670" x="1638300" y="5664200"/>
          <p14:tracePt t="85686" x="1517650" y="5702300"/>
          <p14:tracePt t="85703" x="1346200" y="5765800"/>
          <p14:tracePt t="85720" x="1263650" y="5803900"/>
          <p14:tracePt t="85736" x="1200150" y="5842000"/>
          <p14:tracePt t="85753" x="1149350" y="5880100"/>
          <p14:tracePt t="85769" x="1092200" y="5905500"/>
          <p14:tracePt t="85786" x="1022350" y="5937250"/>
          <p14:tracePt t="85803" x="927100" y="5975350"/>
          <p14:tracePt t="85819" x="838200" y="6013450"/>
          <p14:tracePt t="85836" x="762000" y="6057900"/>
          <p14:tracePt t="85853" x="698500" y="6089650"/>
          <p14:tracePt t="85869" x="635000" y="6127750"/>
          <p14:tracePt t="85886" x="565150" y="6172200"/>
          <p14:tracePt t="85903" x="463550" y="6229350"/>
          <p14:tracePt t="85919" x="419100" y="6273800"/>
          <p14:tracePt t="85936" x="387350" y="6292850"/>
          <p14:tracePt t="85953" x="368300" y="6330950"/>
          <p14:tracePt t="85969" x="361950" y="6362700"/>
          <p14:tracePt t="85986" x="355600" y="6400800"/>
          <p14:tracePt t="86003" x="342900" y="6438900"/>
          <p14:tracePt t="86019" x="330200" y="6477000"/>
          <p14:tracePt t="86036" x="317500" y="6515100"/>
          <p14:tracePt t="86053" x="311150" y="6546850"/>
          <p14:tracePt t="86069" x="311150" y="6565900"/>
          <p14:tracePt t="88767" x="1092200" y="6527800"/>
          <p14:tracePt t="88775" x="1149350" y="6502400"/>
          <p14:tracePt t="88783" x="1219200" y="6477000"/>
          <p14:tracePt t="88800" x="1384300" y="6407150"/>
          <p14:tracePt t="88817" x="1536700" y="6324600"/>
          <p14:tracePt t="88834" x="1676400" y="6223000"/>
          <p14:tracePt t="88850" x="1771650" y="6140450"/>
          <p14:tracePt t="88867" x="1835150" y="6064250"/>
          <p14:tracePt t="88883" x="1873250" y="6000750"/>
          <p14:tracePt t="88900" x="1892300" y="5962650"/>
          <p14:tracePt t="88917" x="1905000" y="5937250"/>
          <p14:tracePt t="88933" x="1911350" y="5918200"/>
          <p14:tracePt t="88950" x="1911350" y="5899150"/>
          <p14:tracePt t="88967" x="1911350" y="5880100"/>
          <p14:tracePt t="88983" x="1911350" y="5873750"/>
          <p14:tracePt t="89007" x="1911350" y="5867400"/>
          <p14:tracePt t="89017" x="1911350" y="5861050"/>
          <p14:tracePt t="89033" x="1917700" y="5854700"/>
          <p14:tracePt t="89050" x="1924050" y="5829300"/>
          <p14:tracePt t="89067" x="1936750" y="5803900"/>
          <p14:tracePt t="89083" x="1949450" y="5778500"/>
          <p14:tracePt t="89248" x="1949450" y="5772150"/>
          <p14:tracePt t="89287" x="1943100" y="5772150"/>
          <p14:tracePt t="89359" x="1936750" y="5772150"/>
          <p14:tracePt t="89383" x="1930400" y="5772150"/>
          <p14:tracePt t="89399" x="1924050" y="5772150"/>
          <p14:tracePt t="89560" x="1924050" y="5784850"/>
          <p14:tracePt t="89576" x="1949450" y="5791200"/>
          <p14:tracePt t="89584" x="1968500" y="5797550"/>
          <p14:tracePt t="89591" x="1993900" y="5803900"/>
          <p14:tracePt t="89599" x="2019300" y="5803900"/>
          <p14:tracePt t="89616" x="2114550" y="5803900"/>
          <p14:tracePt t="89633" x="2241550" y="5803900"/>
          <p14:tracePt t="89650" x="2362200" y="5784850"/>
          <p14:tracePt t="89666" x="2451100" y="5759450"/>
          <p14:tracePt t="89683" x="2495550" y="5727700"/>
          <p14:tracePt t="89700" x="2520950" y="5702300"/>
          <p14:tracePt t="89716" x="2527300" y="5670550"/>
          <p14:tracePt t="89733" x="2533650" y="5657850"/>
          <p14:tracePt t="89749" x="2533650" y="5638800"/>
          <p14:tracePt t="89766" x="2533650" y="5626100"/>
          <p14:tracePt t="89927" x="2546350" y="5645150"/>
          <p14:tracePt t="89935" x="2571750" y="5664200"/>
          <p14:tracePt t="89943" x="2609850" y="5683250"/>
          <p14:tracePt t="89951" x="2647950" y="5708650"/>
          <p14:tracePt t="89966" x="2692400" y="5721350"/>
          <p14:tracePt t="89983" x="2806700" y="5759450"/>
          <p14:tracePt t="89999" x="2889250" y="5772150"/>
          <p14:tracePt t="90016" x="2908300" y="5772150"/>
          <p14:tracePt t="90032" x="2914650" y="5772150"/>
          <p14:tracePt t="90049" x="2933700" y="5765800"/>
          <p14:tracePt t="90066" x="2933700" y="5759450"/>
          <p14:tracePt t="90083" x="2940050" y="5734050"/>
          <p14:tracePt t="90099" x="2952750" y="5721350"/>
          <p14:tracePt t="90116" x="2959100" y="5715000"/>
          <p14:tracePt t="90263" x="2959100" y="5708650"/>
          <p14:tracePt t="90271" x="2965450" y="5708650"/>
          <p14:tracePt t="90282" x="2978150" y="5721350"/>
          <p14:tracePt t="90299" x="3016250" y="5746750"/>
          <p14:tracePt t="90315" x="3098800" y="5778500"/>
          <p14:tracePt t="90332" x="3200400" y="5803900"/>
          <p14:tracePt t="90349" x="3321050" y="5822950"/>
          <p14:tracePt t="90366" x="3422650" y="5835650"/>
          <p14:tracePt t="90382" x="3467100" y="5835650"/>
          <p14:tracePt t="90399" x="3517900" y="5835650"/>
          <p14:tracePt t="90415" x="3536950" y="5829300"/>
          <p14:tracePt t="90432" x="3549650" y="5803900"/>
          <p14:tracePt t="90449" x="3562350" y="5784850"/>
          <p14:tracePt t="90465" x="3575050" y="5746750"/>
          <p14:tracePt t="90482" x="3575050" y="5734050"/>
          <p14:tracePt t="90499" x="3575050" y="5715000"/>
          <p14:tracePt t="90516" x="3575050" y="5702300"/>
          <p14:tracePt t="90532" x="3575050" y="5683250"/>
          <p14:tracePt t="90655" x="3568700" y="5683250"/>
          <p14:tracePt t="90687" x="3562350" y="5683250"/>
          <p14:tracePt t="90695" x="3556000" y="5683250"/>
          <p14:tracePt t="90711" x="3549650" y="5683250"/>
          <p14:tracePt t="90727" x="3549650" y="5689600"/>
          <p14:tracePt t="92760" x="3543300" y="5689600"/>
          <p14:tracePt t="92768" x="3556000" y="5708650"/>
          <p14:tracePt t="92780" x="3587750" y="5727700"/>
          <p14:tracePt t="92797" x="3683000" y="5759450"/>
          <p14:tracePt t="92814" x="3816350" y="5803900"/>
          <p14:tracePt t="92830" x="3943350" y="5835650"/>
          <p14:tracePt t="92847" x="4057650" y="5861050"/>
          <p14:tracePt t="92863" x="4152900" y="5873750"/>
          <p14:tracePt t="92880" x="4184650" y="5873750"/>
          <p14:tracePt t="92897" x="4210050" y="5873750"/>
          <p14:tracePt t="92913" x="4235450" y="5873750"/>
          <p14:tracePt t="92930" x="4254500" y="5873750"/>
          <p14:tracePt t="92946" x="4286250" y="5867400"/>
          <p14:tracePt t="92963" x="4324350" y="5848350"/>
          <p14:tracePt t="92980" x="4343400" y="5835650"/>
          <p14:tracePt t="92996" x="4362450" y="5822950"/>
          <p14:tracePt t="93013" x="4368800" y="5816600"/>
          <p14:tracePt t="93030" x="4368800" y="5803900"/>
          <p14:tracePt t="93191" x="4375150" y="5797550"/>
          <p14:tracePt t="93207" x="4387850" y="5797550"/>
          <p14:tracePt t="93216" x="4406900" y="5810250"/>
          <p14:tracePt t="93223" x="4432300" y="5822950"/>
          <p14:tracePt t="93232" x="4464050" y="5829300"/>
          <p14:tracePt t="93247" x="4502150" y="5835650"/>
          <p14:tracePt t="93263" x="4673600" y="5848350"/>
          <p14:tracePt t="93280" x="4768850" y="5848350"/>
          <p14:tracePt t="93296" x="4857750" y="5848350"/>
          <p14:tracePt t="93313" x="4895850" y="5829300"/>
          <p14:tracePt t="93330" x="4908550" y="5816600"/>
          <p14:tracePt t="93346" x="4921250" y="5803900"/>
          <p14:tracePt t="93363" x="4921250" y="5784850"/>
          <p14:tracePt t="93380" x="4921250" y="5772150"/>
          <p14:tracePt t="93396" x="4921250" y="5759450"/>
          <p14:tracePt t="93463" x="4927600" y="5753100"/>
          <p14:tracePt t="93471" x="4933950" y="5753100"/>
          <p14:tracePt t="93480" x="4953000" y="5753100"/>
          <p14:tracePt t="93496" x="5048250" y="5784850"/>
          <p14:tracePt t="93513" x="5187950" y="5822950"/>
          <p14:tracePt t="93529" x="5334000" y="5829300"/>
          <p14:tracePt t="93546" x="5473700" y="5829300"/>
          <p14:tracePt t="93563" x="5575300" y="5829300"/>
          <p14:tracePt t="93579" x="5594350" y="5816600"/>
          <p14:tracePt t="93596" x="5600700" y="5810250"/>
          <p14:tracePt t="93613" x="5600700" y="5803900"/>
          <p14:tracePt t="93615" x="5600700" y="5797550"/>
          <p14:tracePt t="93629" x="5600700" y="5791200"/>
          <p14:tracePt t="93791" x="5607050" y="5791200"/>
          <p14:tracePt t="93799" x="5619750" y="5791200"/>
          <p14:tracePt t="93807" x="5626100" y="5797550"/>
          <p14:tracePt t="93815" x="5645150" y="5803900"/>
          <p14:tracePt t="93829" x="5670550" y="5816600"/>
          <p14:tracePt t="93846" x="5753100" y="5829300"/>
          <p14:tracePt t="93863" x="5867400" y="5854700"/>
          <p14:tracePt t="93879" x="6051550" y="5861050"/>
          <p14:tracePt t="93896" x="6172200" y="5861050"/>
          <p14:tracePt t="93912" x="6254750" y="5861050"/>
          <p14:tracePt t="93929" x="6292850" y="5842000"/>
          <p14:tracePt t="93946" x="6305550" y="5835650"/>
          <p14:tracePt t="93962" x="6324600" y="5816600"/>
          <p14:tracePt t="93979" x="6330950" y="5803900"/>
          <p14:tracePt t="93996" x="6330950" y="5784850"/>
          <p14:tracePt t="94012" x="6330950" y="5765800"/>
          <p14:tracePt t="95031" x="6324600" y="5765800"/>
          <p14:tracePt t="95039" x="6318250" y="5765800"/>
          <p14:tracePt t="95048" x="6311900" y="5765800"/>
          <p14:tracePt t="95061" x="6305550" y="5765800"/>
          <p14:tracePt t="95078" x="6299200" y="5765800"/>
          <p14:tracePt t="95095" x="6286500" y="5765800"/>
          <p14:tracePt t="95215" x="6273800" y="5765800"/>
          <p14:tracePt t="95223" x="6267450" y="5765800"/>
          <p14:tracePt t="95231" x="6267450" y="5772150"/>
          <p14:tracePt t="95263" x="6261100" y="5784850"/>
          <p14:tracePt t="95287" x="6261100" y="5791200"/>
          <p14:tracePt t="95296" x="6261100" y="5797550"/>
          <p14:tracePt t="95311" x="6261100" y="5803900"/>
          <p14:tracePt t="95319" x="6261100" y="5816600"/>
          <p14:tracePt t="95335" x="6261100" y="5829300"/>
          <p14:tracePt t="95344" x="6261100" y="5835650"/>
          <p14:tracePt t="95361" x="6261100" y="5848350"/>
          <p14:tracePt t="95378" x="6261100" y="5861050"/>
          <p14:tracePt t="95395" x="6261100" y="5873750"/>
          <p14:tracePt t="95411" x="6248400" y="5886450"/>
          <p14:tracePt t="95428" x="6235700" y="5899150"/>
          <p14:tracePt t="95444" x="6203950" y="5911850"/>
          <p14:tracePt t="95461" x="6140450" y="5930900"/>
          <p14:tracePt t="95478" x="6045200" y="5937250"/>
          <p14:tracePt t="95495" x="5905500" y="5937250"/>
          <p14:tracePt t="95511" x="5575300" y="5937250"/>
          <p14:tracePt t="95528" x="5321300" y="5911850"/>
          <p14:tracePt t="95544" x="5118100" y="5905500"/>
          <p14:tracePt t="95561" x="4972050" y="5905500"/>
          <p14:tracePt t="95578" x="4864100" y="5892800"/>
          <p14:tracePt t="95594" x="4800600" y="5867400"/>
          <p14:tracePt t="95611" x="4756150" y="5861050"/>
          <p14:tracePt t="95628" x="4699000" y="5848350"/>
          <p14:tracePt t="95644" x="4610100" y="5835650"/>
          <p14:tracePt t="95661" x="4476750" y="5810250"/>
          <p14:tracePt t="95677" x="4337050" y="5784850"/>
          <p14:tracePt t="95694" x="4222750" y="5778500"/>
          <p14:tracePt t="95711" x="4019550" y="5778500"/>
          <p14:tracePt t="95727" x="3898900" y="5778500"/>
          <p14:tracePt t="95744" x="3816350" y="5778500"/>
          <p14:tracePt t="95761" x="3721100" y="5778500"/>
          <p14:tracePt t="95778" x="3625850" y="5778500"/>
          <p14:tracePt t="95794" x="3517900" y="5778500"/>
          <p14:tracePt t="95811" x="3397250" y="5778500"/>
          <p14:tracePt t="95827" x="3270250" y="5778500"/>
          <p14:tracePt t="95844" x="3124200" y="5759450"/>
          <p14:tracePt t="95861" x="2971800" y="5727700"/>
          <p14:tracePt t="95877" x="2819400" y="5695950"/>
          <p14:tracePt t="95894" x="2698750" y="5670550"/>
          <p14:tracePt t="95911" x="2641600" y="5657850"/>
          <p14:tracePt t="95927" x="2603500" y="5626100"/>
          <p14:tracePt t="95944" x="2590800" y="5600700"/>
          <p14:tracePt t="95961" x="2565400" y="5575300"/>
          <p14:tracePt t="95977" x="2520950" y="5543550"/>
          <p14:tracePt t="95994" x="2457450" y="5518150"/>
          <p14:tracePt t="96010" x="2368550" y="5486400"/>
          <p14:tracePt t="96027" x="2279650" y="5467350"/>
          <p14:tracePt t="96044" x="2216150" y="5454650"/>
          <p14:tracePt t="96061" x="2184400" y="5448300"/>
          <p14:tracePt t="96077" x="2152650" y="5441950"/>
          <p14:tracePt t="96094" x="2101850" y="5441950"/>
          <p14:tracePt t="96111" x="2044700" y="5441950"/>
          <p14:tracePt t="96127" x="1943100" y="5441950"/>
          <p14:tracePt t="96144" x="1911350" y="5454650"/>
          <p14:tracePt t="96161" x="1873250" y="5473700"/>
          <p14:tracePt t="96177" x="1847850" y="5480050"/>
          <p14:tracePt t="96194" x="1822450" y="5505450"/>
          <p14:tracePt t="96210" x="1797050" y="5530850"/>
          <p14:tracePt t="96227" x="1765300" y="5549900"/>
          <p14:tracePt t="96244" x="1746250" y="5575300"/>
          <p14:tracePt t="96260" x="1727200" y="5600700"/>
          <p14:tracePt t="96277" x="1720850" y="5632450"/>
          <p14:tracePt t="96294" x="1708150" y="5664200"/>
          <p14:tracePt t="96311" x="1708150" y="5683250"/>
          <p14:tracePt t="96327" x="1708150" y="5727700"/>
          <p14:tracePt t="96344" x="1720850" y="5753100"/>
          <p14:tracePt t="96360" x="1746250" y="5797550"/>
          <p14:tracePt t="96377" x="1809750" y="5842000"/>
          <p14:tracePt t="96394" x="1924050" y="5911850"/>
          <p14:tracePt t="96410" x="2089150" y="5962650"/>
          <p14:tracePt t="96427" x="2266950" y="6007100"/>
          <p14:tracePt t="96444" x="2495550" y="6051550"/>
          <p14:tracePt t="96460" x="2749550" y="6108700"/>
          <p14:tracePt t="96477" x="3016250" y="6146800"/>
          <p14:tracePt t="96494" x="3238500" y="6165850"/>
          <p14:tracePt t="96510" x="3429000" y="6165850"/>
          <p14:tracePt t="96527" x="3613150" y="6165850"/>
          <p14:tracePt t="96543" x="3892550" y="6127750"/>
          <p14:tracePt t="96560" x="4064000" y="6102350"/>
          <p14:tracePt t="96577" x="4216400" y="6064250"/>
          <p14:tracePt t="96593" x="4318000" y="6019800"/>
          <p14:tracePt t="96610" x="4343400" y="5981700"/>
          <p14:tracePt t="96627" x="4349750" y="5930900"/>
          <p14:tracePt t="96644" x="4311650" y="5854700"/>
          <p14:tracePt t="96660" x="4254500" y="5791200"/>
          <p14:tracePt t="96677" x="4171950" y="5746750"/>
          <p14:tracePt t="96693" x="4064000" y="5689600"/>
          <p14:tracePt t="96710" x="3962400" y="5638800"/>
          <p14:tracePt t="96727" x="3848100" y="5594350"/>
          <p14:tracePt t="96743" x="3752850" y="5562600"/>
          <p14:tracePt t="96760" x="3740150" y="5562600"/>
          <p14:tracePt t="96815" x="3733800" y="5562600"/>
          <p14:tracePt t="96823" x="3727450" y="5562600"/>
          <p14:tracePt t="96831" x="3721100" y="5562600"/>
          <p14:tracePt t="96843" x="3714750" y="5568950"/>
          <p14:tracePt t="96860" x="3708400" y="5568950"/>
          <p14:tracePt t="97423" x="3714750" y="5568950"/>
          <p14:tracePt t="97431" x="3727450" y="5575300"/>
          <p14:tracePt t="97439" x="3740150" y="5581650"/>
          <p14:tracePt t="97447" x="3752850" y="5588000"/>
          <p14:tracePt t="97459" x="3765550" y="5594350"/>
          <p14:tracePt t="97476" x="3810000" y="5613400"/>
          <p14:tracePt t="97492" x="3879850" y="5626100"/>
          <p14:tracePt t="97509" x="3968750" y="5638800"/>
          <p14:tracePt t="97526" x="4076700" y="5657850"/>
          <p14:tracePt t="97543" x="4146550" y="5664200"/>
          <p14:tracePt t="97559" x="4216400" y="5664200"/>
          <p14:tracePt t="97576" x="4260850" y="5657850"/>
          <p14:tracePt t="97592" x="4286250" y="5645150"/>
          <p14:tracePt t="97609" x="4324350" y="5632450"/>
          <p14:tracePt t="97626" x="4356100" y="5619750"/>
          <p14:tracePt t="97642" x="4394200" y="5607050"/>
          <p14:tracePt t="97659" x="4419600" y="5581650"/>
          <p14:tracePt t="97676" x="4425950" y="5575300"/>
          <p14:tracePt t="97692" x="4432300" y="5556250"/>
          <p14:tracePt t="97709" x="4432300" y="5549900"/>
          <p14:tracePt t="97726" x="4432300" y="5543550"/>
          <p14:tracePt t="97742" x="4432300" y="5537200"/>
          <p14:tracePt t="97775" x="4425950" y="5524500"/>
          <p14:tracePt t="97815" x="4419600" y="5524500"/>
          <p14:tracePt t="97823" x="4413250" y="5518150"/>
          <p14:tracePt t="97847" x="4406900" y="5518150"/>
          <p14:tracePt t="97855" x="4400550" y="5518150"/>
          <p14:tracePt t="97863" x="4394200" y="5518150"/>
          <p14:tracePt t="97875" x="4387850" y="5518150"/>
          <p14:tracePt t="97892" x="4362450" y="5524500"/>
          <p14:tracePt t="97909" x="4349750" y="5537200"/>
          <p14:tracePt t="97925" x="4337050" y="5543550"/>
          <p14:tracePt t="97942" x="4324350" y="5556250"/>
          <p14:tracePt t="97959" x="4311650" y="5562600"/>
          <p14:tracePt t="97975" x="4298950" y="5568950"/>
          <p14:tracePt t="97992" x="4286250" y="5575300"/>
          <p14:tracePt t="98009" x="4279900" y="5588000"/>
          <p14:tracePt t="98025" x="4273550" y="5600700"/>
          <p14:tracePt t="98042" x="4273550" y="5607050"/>
          <p14:tracePt t="98059" x="4273550" y="5613400"/>
          <p14:tracePt t="98075" x="4273550" y="5626100"/>
          <p14:tracePt t="98092" x="4273550" y="5645150"/>
          <p14:tracePt t="98109" x="4273550" y="5657850"/>
          <p14:tracePt t="98125" x="4273550" y="5664200"/>
          <p14:tracePt t="98142" x="4273550" y="5670550"/>
          <p14:tracePt t="98143" x="4273550" y="5676900"/>
          <p14:tracePt t="98168" x="4273550" y="5683250"/>
          <p14:tracePt t="98175" x="4273550" y="5689600"/>
          <p14:tracePt t="98192" x="4273550" y="5695950"/>
          <p14:tracePt t="98209" x="4273550" y="5708650"/>
          <p14:tracePt t="98225" x="4273550" y="5721350"/>
          <p14:tracePt t="98242" x="4286250" y="5727700"/>
          <p14:tracePt t="98258" x="4286250" y="5740400"/>
          <p14:tracePt t="98275" x="4311650" y="5753100"/>
          <p14:tracePt t="98292" x="4337050" y="5759450"/>
          <p14:tracePt t="98308" x="4362450" y="5772150"/>
          <p14:tracePt t="98325" x="4394200" y="5778500"/>
          <p14:tracePt t="98342" x="4438650" y="5784850"/>
          <p14:tracePt t="98359" x="4514850" y="5797550"/>
          <p14:tracePt t="98375" x="4629150" y="5810250"/>
          <p14:tracePt t="98392" x="4686300" y="5810250"/>
          <p14:tracePt t="98408" x="4724400" y="5810250"/>
          <p14:tracePt t="98425" x="4756150" y="5810250"/>
          <p14:tracePt t="98442" x="4800600" y="5816600"/>
          <p14:tracePt t="98458" x="4832350" y="5822950"/>
          <p14:tracePt t="98475" x="4876800" y="5829300"/>
          <p14:tracePt t="98492" x="4933950" y="5848350"/>
          <p14:tracePt t="98508" x="4997450" y="5861050"/>
          <p14:tracePt t="98525" x="5054600" y="5873750"/>
          <p14:tracePt t="98542" x="5105400" y="5880100"/>
          <p14:tracePt t="98558" x="5156200" y="5880100"/>
          <p14:tracePt t="98575" x="5251450" y="5892800"/>
          <p14:tracePt t="98592" x="5289550" y="5905500"/>
          <p14:tracePt t="98608" x="5334000" y="5911850"/>
          <p14:tracePt t="98625" x="5359400" y="5911850"/>
          <p14:tracePt t="98641" x="5378450" y="5911850"/>
          <p14:tracePt t="98658" x="5397500" y="5911850"/>
          <p14:tracePt t="98675" x="5410200" y="5911850"/>
          <p14:tracePt t="98691" x="5435600" y="5918200"/>
          <p14:tracePt t="98708" x="5473700" y="5930900"/>
          <p14:tracePt t="98725" x="5518150" y="5937250"/>
          <p14:tracePt t="98741" x="5562600" y="5937250"/>
          <p14:tracePt t="98758" x="5619750" y="5937250"/>
          <p14:tracePt t="98775" x="5670550" y="5937250"/>
          <p14:tracePt t="98791" x="5734050" y="5937250"/>
          <p14:tracePt t="98808" x="5772150" y="5937250"/>
          <p14:tracePt t="98825" x="5816600" y="5937250"/>
          <p14:tracePt t="98842" x="5854700" y="5937250"/>
          <p14:tracePt t="98858" x="5886450" y="5937250"/>
          <p14:tracePt t="98875" x="5930900" y="5937250"/>
          <p14:tracePt t="98891" x="5943600" y="5937250"/>
          <p14:tracePt t="98908" x="5962650" y="5937250"/>
          <p14:tracePt t="98925" x="5988050" y="5930900"/>
          <p14:tracePt t="98941" x="6000750" y="5924550"/>
          <p14:tracePt t="98958" x="6032500" y="5924550"/>
          <p14:tracePt t="98975" x="6076950" y="5924550"/>
          <p14:tracePt t="98991" x="6172200" y="5905500"/>
          <p14:tracePt t="99008" x="6203950" y="5899150"/>
          <p14:tracePt t="99024" x="6261100" y="5886450"/>
          <p14:tracePt t="99041" x="6286500" y="5886450"/>
          <p14:tracePt t="99058" x="6318250" y="5886450"/>
          <p14:tracePt t="99075" x="6337300" y="5886450"/>
          <p14:tracePt t="99091" x="6362700" y="5873750"/>
          <p14:tracePt t="99108" x="6381750" y="5867400"/>
          <p14:tracePt t="99124" x="6400800" y="5867400"/>
          <p14:tracePt t="99141" x="6432550" y="5861050"/>
          <p14:tracePt t="99158" x="6451600" y="5854700"/>
          <p14:tracePt t="99175" x="6508750" y="5842000"/>
          <p14:tracePt t="99191" x="6540500" y="5829300"/>
          <p14:tracePt t="99208" x="6578600" y="5810250"/>
          <p14:tracePt t="99224" x="6610350" y="5791200"/>
          <p14:tracePt t="99241" x="6635750" y="5778500"/>
          <p14:tracePt t="99258" x="6661150" y="5759450"/>
          <p14:tracePt t="99274" x="6686550" y="5734050"/>
          <p14:tracePt t="99291" x="6699250" y="5708650"/>
          <p14:tracePt t="99308" x="6699250" y="5689600"/>
          <p14:tracePt t="99324" x="6699250" y="5657850"/>
          <p14:tracePt t="99341" x="6699250" y="5638800"/>
          <p14:tracePt t="99358" x="6699250" y="5613400"/>
          <p14:tracePt t="99374" x="6686550" y="5600700"/>
          <p14:tracePt t="99391" x="6673850" y="5568950"/>
          <p14:tracePt t="99408" x="6648450" y="5537200"/>
          <p14:tracePt t="99424" x="6610350" y="5511800"/>
          <p14:tracePt t="99441" x="6565900" y="5480050"/>
          <p14:tracePt t="99457" x="6515100" y="5454650"/>
          <p14:tracePt t="99474" x="6464300" y="5435600"/>
          <p14:tracePt t="99491" x="6413500" y="5422900"/>
          <p14:tracePt t="99507" x="6356350" y="5416550"/>
          <p14:tracePt t="99524" x="6280150" y="5403850"/>
          <p14:tracePt t="99541" x="6197600" y="5391150"/>
          <p14:tracePt t="99557" x="6134100" y="5372100"/>
          <p14:tracePt t="99574" x="6089650" y="5365750"/>
          <p14:tracePt t="99591" x="6019800" y="5365750"/>
          <p14:tracePt t="99607" x="5969000" y="5365750"/>
          <p14:tracePt t="99624" x="5899150" y="5365750"/>
          <p14:tracePt t="99641" x="5797550" y="5365750"/>
          <p14:tracePt t="99657" x="5683250" y="5365750"/>
          <p14:tracePt t="99674" x="5562600" y="5365750"/>
          <p14:tracePt t="99691" x="5448300" y="5365750"/>
          <p14:tracePt t="99707" x="5334000" y="5365750"/>
          <p14:tracePt t="99724" x="5232400" y="5365750"/>
          <p14:tracePt t="99741" x="5149850" y="5365750"/>
          <p14:tracePt t="99757" x="5060950" y="5365750"/>
          <p14:tracePt t="99774" x="4984750" y="5365750"/>
          <p14:tracePt t="99791" x="4902200" y="5365750"/>
          <p14:tracePt t="99807" x="4781550" y="5365750"/>
          <p14:tracePt t="99824" x="4705350" y="5378450"/>
          <p14:tracePt t="99840" x="4622800" y="5391150"/>
          <p14:tracePt t="99857" x="4546600" y="5410200"/>
          <p14:tracePt t="99874" x="4476750" y="5429250"/>
          <p14:tracePt t="99890" x="4413250" y="5441950"/>
          <p14:tracePt t="99907" x="4381500" y="5454650"/>
          <p14:tracePt t="99924" x="4343400" y="5467350"/>
          <p14:tracePt t="99941" x="4343400" y="5473700"/>
          <p14:tracePt t="99957" x="4330700" y="5480050"/>
          <p14:tracePt t="100263" x="4330700" y="5492750"/>
          <p14:tracePt t="100271" x="4330700" y="5505450"/>
          <p14:tracePt t="100279" x="4330700" y="5511800"/>
          <p14:tracePt t="100290" x="4330700" y="5524500"/>
          <p14:tracePt t="100307" x="4337050" y="5549900"/>
          <p14:tracePt t="100323" x="4349750" y="5568950"/>
          <p14:tracePt t="100340" x="4387850" y="5588000"/>
          <p14:tracePt t="100357" x="4445000" y="5607050"/>
          <p14:tracePt t="100373" x="4508500" y="5613400"/>
          <p14:tracePt t="100390" x="4559300" y="5613400"/>
          <p14:tracePt t="100407" x="4578350" y="5613400"/>
          <p14:tracePt t="100423" x="4591050" y="5613400"/>
          <p14:tracePt t="100441" x="4597400" y="5600700"/>
          <p14:tracePt t="100457" x="4578350" y="5575300"/>
          <p14:tracePt t="100473" x="4546600" y="5568950"/>
          <p14:tracePt t="100490" x="4508500" y="5562600"/>
          <p14:tracePt t="100507" x="4483100" y="5562600"/>
          <p14:tracePt t="100523" x="4476750" y="5562600"/>
          <p14:tracePt t="100540" x="4470400" y="5562600"/>
          <p14:tracePt t="100959" x="4457700" y="5568950"/>
          <p14:tracePt t="100983" x="4451350" y="5581650"/>
          <p14:tracePt t="101007" x="4451350" y="5600700"/>
          <p14:tracePt t="101015" x="4451350" y="5613400"/>
          <p14:tracePt t="101023" x="4451350" y="5638800"/>
          <p14:tracePt t="101039" x="4451350" y="5676900"/>
          <p14:tracePt t="101056" x="4451350" y="5721350"/>
          <p14:tracePt t="101073" x="4445000" y="5753100"/>
          <p14:tracePt t="101089" x="4425950" y="5791200"/>
          <p14:tracePt t="101106" x="4394200" y="5816600"/>
          <p14:tracePt t="101123" x="4356100" y="5829300"/>
          <p14:tracePt t="101139" x="4311650" y="5835650"/>
          <p14:tracePt t="101156" x="4248150" y="5848350"/>
          <p14:tracePt t="101173" x="4171950" y="5848350"/>
          <p14:tracePt t="101189" x="4064000" y="5848350"/>
          <p14:tracePt t="101206" x="3937000" y="5848350"/>
          <p14:tracePt t="101223" x="3790950" y="5822950"/>
          <p14:tracePt t="101239" x="3632200" y="5816600"/>
          <p14:tracePt t="101256" x="3556000" y="5816600"/>
          <p14:tracePt t="101273" x="3517900" y="5816600"/>
          <p14:tracePt t="101289" x="3492500" y="5816600"/>
          <p14:tracePt t="101306" x="3479800" y="5816600"/>
          <p14:tracePt t="101323" x="3460750" y="5816600"/>
          <p14:tracePt t="101339" x="3429000" y="5816600"/>
          <p14:tracePt t="101356" x="3384550" y="5822950"/>
          <p14:tracePt t="101372" x="3340100" y="5835650"/>
          <p14:tracePt t="101389" x="3314700" y="5842000"/>
          <p14:tracePt t="101406" x="3295650" y="5848350"/>
          <p14:tracePt t="101423" x="3282950" y="5848350"/>
          <p14:tracePt t="101439" x="3257550" y="5861050"/>
          <p14:tracePt t="101456" x="3244850" y="5867400"/>
          <p14:tracePt t="101472" x="3238500" y="5873750"/>
          <p14:tracePt t="101489" x="3225800" y="5886450"/>
          <p14:tracePt t="101506" x="3219450" y="5886450"/>
          <p14:tracePt t="101539" x="3213100" y="5892800"/>
          <p14:tracePt t="101556" x="3206750" y="5899150"/>
          <p14:tracePt t="103095" x="3200400" y="5899150"/>
          <p14:tracePt t="103103" x="3175000" y="5892800"/>
          <p14:tracePt t="103111" x="3136900" y="5886450"/>
          <p14:tracePt t="103121" x="3092450" y="5880100"/>
          <p14:tracePt t="103137" x="2971800" y="5854700"/>
          <p14:tracePt t="103154" x="2813050" y="5816600"/>
          <p14:tracePt t="103171" x="2628900" y="5784850"/>
          <p14:tracePt t="103188" x="2489200" y="5753100"/>
          <p14:tracePt t="103204" x="2406650" y="5734050"/>
          <p14:tracePt t="103221" x="2393950" y="5734050"/>
          <p14:tracePt t="103237" x="2387600" y="5734050"/>
          <p14:tracePt t="103303" x="2381250" y="5721350"/>
          <p14:tracePt t="103327" x="2374900" y="5715000"/>
          <p14:tracePt t="103343" x="2368550" y="5715000"/>
          <p14:tracePt t="103368" x="2368550" y="5702300"/>
          <p14:tracePt t="103375" x="2362200" y="5695950"/>
          <p14:tracePt t="103383" x="2349500" y="5689600"/>
          <p14:tracePt t="103391" x="2343150" y="5683250"/>
          <p14:tracePt t="103404" x="2324100" y="5670550"/>
          <p14:tracePt t="103421" x="2279650" y="5651500"/>
          <p14:tracePt t="103437" x="2209800" y="5613400"/>
          <p14:tracePt t="103454" x="2114550" y="5588000"/>
          <p14:tracePt t="103471" x="2012950" y="5537200"/>
          <p14:tracePt t="103487" x="1847850" y="5505450"/>
          <p14:tracePt t="103504" x="1765300" y="5492750"/>
          <p14:tracePt t="103521" x="1733550" y="5486400"/>
          <p14:tracePt t="103537" x="1695450" y="5492750"/>
          <p14:tracePt t="103554" x="1676400" y="5505450"/>
          <p14:tracePt t="103571" x="1651000" y="5530850"/>
          <p14:tracePt t="103587" x="1638300" y="5562600"/>
          <p14:tracePt t="103604" x="1625600" y="5575300"/>
          <p14:tracePt t="103621" x="1619250" y="5588000"/>
          <p14:tracePt t="103637" x="1619250" y="5600700"/>
          <p14:tracePt t="103640" x="1619250" y="5613400"/>
          <p14:tracePt t="103654" x="1619250" y="5626100"/>
          <p14:tracePt t="103671" x="1663700" y="5657850"/>
          <p14:tracePt t="103687" x="1758950" y="5683250"/>
          <p14:tracePt t="103704" x="1847850" y="5695950"/>
          <p14:tracePt t="103721" x="1911350" y="5695950"/>
          <p14:tracePt t="103737" x="1968500" y="5695950"/>
          <p14:tracePt t="103754" x="2012950" y="5695950"/>
          <p14:tracePt t="103771" x="2038350" y="5695950"/>
          <p14:tracePt t="103787" x="2057400" y="5689600"/>
          <p14:tracePt t="103804" x="2063750" y="5683250"/>
          <p14:tracePt t="103820" x="2070100" y="5676900"/>
          <p14:tracePt t="103854" x="2070100" y="5651500"/>
          <p14:tracePt t="103871" x="2063750" y="5638800"/>
          <p14:tracePt t="103887" x="2019300" y="5613400"/>
          <p14:tracePt t="103904" x="1974850" y="5594350"/>
          <p14:tracePt t="103920" x="1936750" y="5588000"/>
          <p14:tracePt t="103937" x="1892300" y="5588000"/>
          <p14:tracePt t="103954" x="1873250" y="5594350"/>
          <p14:tracePt t="103970" x="1866900" y="5600700"/>
          <p14:tracePt t="103987" x="1866900" y="5619750"/>
          <p14:tracePt t="104004" x="1866900" y="5626100"/>
          <p14:tracePt t="104368" x="1873250" y="5632450"/>
          <p14:tracePt t="104376" x="1879600" y="5638800"/>
          <p14:tracePt t="104387" x="1892300" y="5638800"/>
          <p14:tracePt t="104403" x="1924050" y="5651500"/>
          <p14:tracePt t="104420" x="1987550" y="5664200"/>
          <p14:tracePt t="104436" x="2063750" y="5683250"/>
          <p14:tracePt t="104453" x="2178050" y="5702300"/>
          <p14:tracePt t="104470" x="2298700" y="5727700"/>
          <p14:tracePt t="104487" x="2425700" y="5753100"/>
          <p14:tracePt t="104503" x="2609850" y="5791200"/>
          <p14:tracePt t="104520" x="2743200" y="5816600"/>
          <p14:tracePt t="104536" x="2863850" y="5842000"/>
          <p14:tracePt t="104553" x="2997200" y="5867400"/>
          <p14:tracePt t="104570" x="3143250" y="5892800"/>
          <p14:tracePt t="104586" x="3276600" y="5905500"/>
          <p14:tracePt t="104603" x="3390900" y="5905500"/>
          <p14:tracePt t="104620" x="3498850" y="5905500"/>
          <p14:tracePt t="104636" x="3594100" y="5905500"/>
          <p14:tracePt t="104653" x="3683000" y="5905500"/>
          <p14:tracePt t="104655" x="3714750" y="5905500"/>
          <p14:tracePt t="104669" x="3759200" y="5899150"/>
          <p14:tracePt t="104686" x="3829050" y="5886450"/>
          <p14:tracePt t="104703" x="3917950" y="5886450"/>
          <p14:tracePt t="104719" x="3994150" y="5886450"/>
          <p14:tracePt t="104736" x="4076700" y="5886450"/>
          <p14:tracePt t="104753" x="4159250" y="5880100"/>
          <p14:tracePt t="104769" x="4191000" y="5867400"/>
          <p14:tracePt t="104786" x="4210050" y="5861050"/>
          <p14:tracePt t="104803" x="4216400" y="5854700"/>
          <p14:tracePt t="104819" x="4222750" y="5848350"/>
          <p14:tracePt t="104836" x="4222750" y="5835650"/>
          <p14:tracePt t="104853" x="4222750" y="5829300"/>
          <p14:tracePt t="104869" x="4222750" y="5822950"/>
          <p14:tracePt t="104886" x="4222750" y="5810250"/>
          <p14:tracePt t="104903" x="4222750" y="5803900"/>
          <p14:tracePt t="104919" x="4216400" y="5797550"/>
          <p14:tracePt t="104943" x="4203700" y="5791200"/>
          <p14:tracePt t="104959" x="4203700" y="5784850"/>
          <p14:tracePt t="105487" x="4210050" y="5784850"/>
          <p14:tracePt t="105495" x="4222750" y="5791200"/>
          <p14:tracePt t="105504" x="4248150" y="5797550"/>
          <p14:tracePt t="105519" x="4286250" y="5803900"/>
          <p14:tracePt t="105536" x="4356100" y="5816600"/>
          <p14:tracePt t="105552" x="4425950" y="5829300"/>
          <p14:tracePt t="105569" x="4470400" y="5829300"/>
          <p14:tracePt t="105585" x="4527550" y="5829300"/>
          <p14:tracePt t="105602" x="4578350" y="5829300"/>
          <p14:tracePt t="105619" x="4622800" y="5829300"/>
          <p14:tracePt t="105635" x="4654550" y="5829300"/>
          <p14:tracePt t="105652" x="4679950" y="5829300"/>
          <p14:tracePt t="105669" x="4692650" y="5829300"/>
          <p14:tracePt t="105685" x="4699000" y="5829300"/>
          <p14:tracePt t="105702" x="4711700" y="5829300"/>
          <p14:tracePt t="105719" x="4718050" y="5829300"/>
          <p14:tracePt t="105735" x="4730750" y="5829300"/>
          <p14:tracePt t="105752" x="4743450" y="5822950"/>
          <p14:tracePt t="105768" x="4749800" y="5816600"/>
          <p14:tracePt t="105785" x="4756150" y="5810250"/>
          <p14:tracePt t="105802" x="4768850" y="5797550"/>
          <p14:tracePt t="105819" x="4775200" y="5791200"/>
          <p14:tracePt t="105835" x="4775200" y="5772150"/>
          <p14:tracePt t="105852" x="4775200" y="5746750"/>
          <p14:tracePt t="105868" x="4775200" y="5708650"/>
          <p14:tracePt t="105885" x="4762500" y="5676900"/>
          <p14:tracePt t="105902" x="4749800" y="5651500"/>
          <p14:tracePt t="105919" x="4730750" y="5626100"/>
          <p14:tracePt t="105935" x="4718050" y="5600700"/>
          <p14:tracePt t="105952" x="4699000" y="5588000"/>
          <p14:tracePt t="105968" x="4699000" y="5568950"/>
          <p14:tracePt t="105985" x="4679950" y="5556250"/>
          <p14:tracePt t="106002" x="4654550" y="5543550"/>
          <p14:tracePt t="106018" x="4616450" y="5524500"/>
          <p14:tracePt t="106035" x="4565650" y="5505450"/>
          <p14:tracePt t="106052" x="4495800" y="5486400"/>
          <p14:tracePt t="106068" x="4438650" y="5473700"/>
          <p14:tracePt t="106085" x="4394200" y="5473700"/>
          <p14:tracePt t="106102" x="4356100" y="5473700"/>
          <p14:tracePt t="106118" x="4324350" y="5473700"/>
          <p14:tracePt t="106135" x="4260850" y="5480050"/>
          <p14:tracePt t="106152" x="4229100" y="5499100"/>
          <p14:tracePt t="106168" x="4184650" y="5511800"/>
          <p14:tracePt t="106185" x="4146550" y="5524500"/>
          <p14:tracePt t="106202" x="4114800" y="5543550"/>
          <p14:tracePt t="106218" x="4089400" y="5568950"/>
          <p14:tracePt t="106235" x="4070350" y="5581650"/>
          <p14:tracePt t="106251" x="4051300" y="5607050"/>
          <p14:tracePt t="106268" x="4038600" y="5626100"/>
          <p14:tracePt t="106285" x="4038600" y="5651500"/>
          <p14:tracePt t="106301" x="4038600" y="5676900"/>
          <p14:tracePt t="106318" x="4038600" y="5708650"/>
          <p14:tracePt t="106335" x="4038600" y="5740400"/>
          <p14:tracePt t="106352" x="4051300" y="5797550"/>
          <p14:tracePt t="106368" x="4070350" y="5816600"/>
          <p14:tracePt t="106385" x="4076700" y="5829300"/>
          <p14:tracePt t="106401" x="4095750" y="5848350"/>
          <p14:tracePt t="106418" x="4114800" y="5854700"/>
          <p14:tracePt t="106435" x="4140200" y="5861050"/>
          <p14:tracePt t="106451" x="4184650" y="5873750"/>
          <p14:tracePt t="106468" x="4241800" y="5880100"/>
          <p14:tracePt t="106485" x="4298950" y="5892800"/>
          <p14:tracePt t="106501" x="4368800" y="5905500"/>
          <p14:tracePt t="106518" x="4406900" y="5911850"/>
          <p14:tracePt t="106535" x="4438650" y="5911850"/>
          <p14:tracePt t="106551" x="4464050" y="5911850"/>
          <p14:tracePt t="106585" x="4476750" y="5911850"/>
          <p14:tracePt t="106601" x="4489450" y="5905500"/>
          <p14:tracePt t="106618" x="4502150" y="5899150"/>
          <p14:tracePt t="106635" x="4502150" y="5886450"/>
          <p14:tracePt t="106651" x="4502150" y="5880100"/>
          <p14:tracePt t="106684" x="4508500" y="5873750"/>
          <p14:tracePt t="108335" x="4502150" y="5873750"/>
          <p14:tracePt t="108343" x="4476750" y="5873750"/>
          <p14:tracePt t="108352" x="4445000" y="5873750"/>
          <p14:tracePt t="108366" x="4381500" y="5873750"/>
          <p14:tracePt t="108383" x="4191000" y="5892800"/>
          <p14:tracePt t="108400" x="4076700" y="5918200"/>
          <p14:tracePt t="108416" x="4019550" y="5930900"/>
          <p14:tracePt t="108433" x="3987800" y="5937250"/>
          <p14:tracePt t="108450" x="3968750" y="5937250"/>
          <p14:tracePt t="108466" x="3943350" y="5937250"/>
          <p14:tracePt t="108483" x="3898900" y="5937250"/>
          <p14:tracePt t="108499" x="3835400" y="5937250"/>
          <p14:tracePt t="108516" x="3784600" y="5937250"/>
          <p14:tracePt t="108533" x="3765550" y="5937250"/>
          <p14:tracePt t="108550" x="3759200" y="5937250"/>
          <p14:tracePt t="108623" x="3752850" y="5937250"/>
          <p14:tracePt t="108648" x="3746500" y="5937250"/>
          <p14:tracePt t="108655" x="3721100" y="5937250"/>
          <p14:tracePt t="108666" x="3695700" y="5937250"/>
          <p14:tracePt t="108683" x="3594100" y="5918200"/>
          <p14:tracePt t="108699" x="3448050" y="5886450"/>
          <p14:tracePt t="108716" x="3327400" y="5861050"/>
          <p14:tracePt t="108733" x="3238500" y="5842000"/>
          <p14:tracePt t="108749" x="3206750" y="5842000"/>
          <p14:tracePt t="108766" x="3187700" y="5835650"/>
          <p14:tracePt t="108783" x="3162300" y="5835650"/>
          <p14:tracePt t="108799" x="3086100" y="5835650"/>
          <p14:tracePt t="108816" x="3009900" y="5835650"/>
          <p14:tracePt t="108833" x="2921000" y="5842000"/>
          <p14:tracePt t="108849" x="2863850" y="5854700"/>
          <p14:tracePt t="108866" x="2819400" y="5867400"/>
          <p14:tracePt t="108882" x="2800350" y="5867400"/>
          <p14:tracePt t="108899" x="2768600" y="5880100"/>
          <p14:tracePt t="108916" x="2743200" y="5886450"/>
          <p14:tracePt t="108932" x="2717800" y="5886450"/>
          <p14:tracePt t="108949" x="2667000" y="5899150"/>
          <p14:tracePt t="108966" x="2628900" y="5899150"/>
          <p14:tracePt t="108983" x="2578100" y="5899150"/>
          <p14:tracePt t="108999" x="2540000" y="5899150"/>
          <p14:tracePt t="109016" x="2489200" y="5899150"/>
          <p14:tracePt t="109032" x="2438400" y="5899150"/>
          <p14:tracePt t="109049" x="2368550" y="5899150"/>
          <p14:tracePt t="109066" x="2247900" y="5899150"/>
          <p14:tracePt t="109082" x="2089150" y="5867400"/>
          <p14:tracePt t="109099" x="1955800" y="5842000"/>
          <p14:tracePt t="109116" x="1835150" y="5822950"/>
          <p14:tracePt t="109132" x="1765300" y="5803900"/>
          <p14:tracePt t="109149" x="1720850" y="5791200"/>
          <p14:tracePt t="109166" x="1701800" y="5791200"/>
          <p14:tracePt t="109182" x="1695450" y="5791200"/>
          <p14:tracePt t="109216" x="1689100" y="5791200"/>
          <p14:tracePt t="109471" x="1695450" y="5784850"/>
          <p14:tracePt t="109479" x="1695450" y="5778500"/>
          <p14:tracePt t="109503" x="1708150" y="5778500"/>
          <p14:tracePt t="109512" x="1720850" y="5778500"/>
          <p14:tracePt t="109519" x="1733550" y="5772150"/>
          <p14:tracePt t="109532" x="1739900" y="5772150"/>
          <p14:tracePt t="109549" x="1758950" y="5772150"/>
          <p14:tracePt t="109565" x="1765300" y="5772150"/>
          <p14:tracePt t="109655" x="1771650" y="5772150"/>
          <p14:tracePt t="110047" x="1790700" y="5772150"/>
          <p14:tracePt t="110055" x="1803400" y="5772150"/>
          <p14:tracePt t="110065" x="1835150" y="5772150"/>
          <p14:tracePt t="110081" x="1898650" y="5784850"/>
          <p14:tracePt t="110098" x="1949450" y="5797550"/>
          <p14:tracePt t="110115" x="2006600" y="5803900"/>
          <p14:tracePt t="110131" x="2019300" y="5803900"/>
          <p14:tracePt t="110148" x="2032000" y="5803900"/>
          <p14:tracePt t="110165" x="2044700" y="5803900"/>
          <p14:tracePt t="110181" x="2057400" y="5803900"/>
          <p14:tracePt t="110198" x="2076450" y="5803900"/>
          <p14:tracePt t="110215" x="2108200" y="5803900"/>
          <p14:tracePt t="110216" x="2120900" y="5803900"/>
          <p14:tracePt t="110231" x="2152650" y="5803900"/>
          <p14:tracePt t="110248" x="2171700" y="5803900"/>
          <p14:tracePt t="110265" x="2178050" y="5803900"/>
          <p14:tracePt t="110281" x="2184400" y="5803900"/>
          <p14:tracePt t="110298" x="2190750" y="5803900"/>
          <p14:tracePt t="114216" x="2184400" y="5803900"/>
          <p14:tracePt t="114360" x="2178050" y="5803900"/>
          <p14:tracePt t="114367" x="2171700" y="5803900"/>
          <p14:tracePt t="114383" x="2152650" y="5803900"/>
          <p14:tracePt t="114394" x="2127250" y="5797550"/>
          <p14:tracePt t="114411" x="2076450" y="5791200"/>
          <p14:tracePt t="114428" x="2038350" y="5778500"/>
          <p14:tracePt t="114444" x="2019300" y="5778500"/>
          <p14:tracePt t="114461" x="2000250" y="5778500"/>
          <p14:tracePt t="114495" x="1993900" y="5778500"/>
          <p14:tracePt t="114511" x="1981200" y="5778500"/>
          <p14:tracePt t="114527" x="1981200" y="5784850"/>
          <p14:tracePt t="114544" x="1981200" y="5810250"/>
          <p14:tracePt t="114561" x="1993900" y="5829300"/>
          <p14:tracePt t="114577" x="2032000" y="5848350"/>
          <p14:tracePt t="114594" x="2057400" y="5854700"/>
          <p14:tracePt t="114611" x="2076450" y="5854700"/>
          <p14:tracePt t="114627" x="2082800" y="5854700"/>
          <p14:tracePt t="115336" x="2095500" y="5861050"/>
          <p14:tracePt t="115351" x="2101850" y="5861050"/>
          <p14:tracePt t="115359" x="2120900" y="5867400"/>
          <p14:tracePt t="115367" x="2139950" y="5873750"/>
          <p14:tracePt t="115377" x="2159000" y="5880100"/>
          <p14:tracePt t="115393" x="2190750" y="5880100"/>
          <p14:tracePt t="115410" x="2247900" y="5880100"/>
          <p14:tracePt t="115427" x="2317750" y="5880100"/>
          <p14:tracePt t="115443" x="2419350" y="5867400"/>
          <p14:tracePt t="115460" x="2527300" y="5854700"/>
          <p14:tracePt t="115477" x="2622550" y="5854700"/>
          <p14:tracePt t="115493" x="2686050" y="5842000"/>
          <p14:tracePt t="115510" x="2698750" y="5842000"/>
          <p14:tracePt t="115527" x="2705100" y="5842000"/>
          <p14:tracePt t="116096" x="2698750" y="5842000"/>
          <p14:tracePt t="116112" x="2686050" y="5842000"/>
          <p14:tracePt t="116127" x="2679700" y="5842000"/>
          <p14:tracePt t="116143" x="2673350" y="5848350"/>
          <p14:tracePt t="116159" x="2667000" y="5848350"/>
          <p14:tracePt t="116167" x="2660650" y="5848350"/>
          <p14:tracePt t="116303" x="2647950" y="5854700"/>
          <p14:tracePt t="116319" x="2641600" y="5854700"/>
          <p14:tracePt t="118024" x="2609850" y="5854700"/>
          <p14:tracePt t="118032" x="2584450" y="5848350"/>
          <p14:tracePt t="118041" x="2552700" y="5835650"/>
          <p14:tracePt t="118058" x="2482850" y="5822950"/>
          <p14:tracePt t="118074" x="2425700" y="5822950"/>
          <p14:tracePt t="118091" x="2368550" y="5822950"/>
          <p14:tracePt t="118108" x="2311400" y="5822950"/>
          <p14:tracePt t="118124" x="2286000" y="5822950"/>
          <p14:tracePt t="118141" x="2260600" y="5822950"/>
          <p14:tracePt t="118158" x="2235200" y="5822950"/>
          <p14:tracePt t="118175" x="2216150" y="5822950"/>
          <p14:tracePt t="118191" x="2171700" y="5822950"/>
          <p14:tracePt t="118208" x="2146300" y="5829300"/>
          <p14:tracePt t="118224" x="2127250" y="5842000"/>
          <p14:tracePt t="118241" x="2095500" y="5848350"/>
          <p14:tracePt t="118258" x="2063750" y="5861050"/>
          <p14:tracePt t="118274" x="2019300" y="5880100"/>
          <p14:tracePt t="118291" x="1924050" y="5918200"/>
          <p14:tracePt t="118308" x="1841500" y="5956300"/>
          <p14:tracePt t="118324" x="1771650" y="6000750"/>
          <p14:tracePt t="118341" x="1695450" y="6051550"/>
          <p14:tracePt t="118357" x="1638300" y="6096000"/>
          <p14:tracePt t="118374" x="1600200" y="6140450"/>
          <p14:tracePt t="118391" x="1574800" y="6191250"/>
          <p14:tracePt t="118407" x="1536700" y="6292850"/>
          <p14:tracePt t="118424" x="1498600" y="6356350"/>
          <p14:tracePt t="118441" x="1441450" y="6407150"/>
          <p14:tracePt t="118457" x="1397000" y="6445250"/>
          <p14:tracePt t="118474" x="1352550" y="6489700"/>
          <p14:tracePt t="118491" x="1320800" y="6521450"/>
          <p14:tracePt t="118507" x="1282700" y="6540500"/>
          <p14:tracePt t="118524" x="1257300" y="6546850"/>
          <p14:tracePt t="118541" x="1238250" y="6559550"/>
          <p14:tracePt t="120079" x="704850" y="6508750"/>
          <p14:tracePt t="120089" x="736600" y="6477000"/>
          <p14:tracePt t="120106" x="787400" y="6413500"/>
          <p14:tracePt t="120123" x="850900" y="6356350"/>
          <p14:tracePt t="120139" x="927100" y="6286500"/>
          <p14:tracePt t="120156" x="996950" y="6216650"/>
          <p14:tracePt t="120173" x="1054100" y="6108700"/>
          <p14:tracePt t="120189" x="1130300" y="6013450"/>
          <p14:tracePt t="120206" x="1193800" y="5899150"/>
          <p14:tracePt t="120223" x="1238250" y="5829300"/>
          <p14:tracePt t="120239" x="1257300" y="5784850"/>
          <p14:tracePt t="120256" x="1257300" y="5753100"/>
          <p14:tracePt t="120272" x="1244600" y="5740400"/>
          <p14:tracePt t="121176" x="1250950" y="5740400"/>
          <p14:tracePt t="121320" x="1257300" y="5740400"/>
          <p14:tracePt t="121592" x="1257300" y="5746750"/>
          <p14:tracePt t="121912" x="1257300" y="5753100"/>
          <p14:tracePt t="122167" x="1257300" y="5759450"/>
          <p14:tracePt t="122207" x="1250950" y="5765800"/>
          <p14:tracePt t="122303" x="1244600" y="5765800"/>
          <p14:tracePt t="125391" x="1244600" y="5772150"/>
          <p14:tracePt t="125399" x="1263650" y="5772150"/>
          <p14:tracePt t="125407" x="1282700" y="5765800"/>
          <p14:tracePt t="125418" x="1314450" y="5753100"/>
          <p14:tracePt t="125435" x="1397000" y="5746750"/>
          <p14:tracePt t="125451" x="1536700" y="5746750"/>
          <p14:tracePt t="125468" x="1708150" y="5746750"/>
          <p14:tracePt t="125485" x="1892300" y="5740400"/>
          <p14:tracePt t="125501" x="2063750" y="5721350"/>
          <p14:tracePt t="125518" x="2216150" y="5695950"/>
          <p14:tracePt t="125535" x="2355850" y="5670550"/>
          <p14:tracePt t="125551" x="2520950" y="5632450"/>
          <p14:tracePt t="125568" x="2603500" y="5594350"/>
          <p14:tracePt t="125585" x="2686050" y="5556250"/>
          <p14:tracePt t="125601" x="2762250" y="5537200"/>
          <p14:tracePt t="125618" x="2800350" y="5518150"/>
          <p14:tracePt t="125634" x="2832100" y="5499100"/>
          <p14:tracePt t="125651" x="2844800" y="5486400"/>
          <p14:tracePt t="125668" x="2857500" y="5480050"/>
          <p14:tracePt t="125711" x="2863850" y="5480050"/>
          <p14:tracePt t="125719" x="2876550" y="5473700"/>
          <p14:tracePt t="125734" x="2882900" y="5467350"/>
          <p14:tracePt t="125751" x="2933700" y="5454650"/>
          <p14:tracePt t="125768" x="2997200" y="5454650"/>
          <p14:tracePt t="125784" x="3117850" y="5454650"/>
          <p14:tracePt t="125801" x="3270250" y="5454650"/>
          <p14:tracePt t="125818" x="3454400" y="5454650"/>
          <p14:tracePt t="125834" x="3651250" y="5454650"/>
          <p14:tracePt t="125851" x="3892550" y="5454650"/>
          <p14:tracePt t="125867" x="4159250" y="5454650"/>
          <p14:tracePt t="125884" x="4438650" y="5422900"/>
          <p14:tracePt t="125901" x="4679950" y="5384800"/>
          <p14:tracePt t="125917" x="4953000" y="5327650"/>
          <p14:tracePt t="125934" x="5245100" y="5270500"/>
          <p14:tracePt t="125951" x="5613400" y="5207000"/>
          <p14:tracePt t="125967" x="5803900" y="5168900"/>
          <p14:tracePt t="125984" x="5969000" y="5143500"/>
          <p14:tracePt t="126001" x="6070600" y="5124450"/>
          <p14:tracePt t="126017" x="6108700" y="5111750"/>
          <p14:tracePt t="126034" x="6121400" y="5105400"/>
          <p14:tracePt t="126051" x="6121400" y="5099050"/>
          <p14:tracePt t="126067" x="6121400" y="5086350"/>
          <p14:tracePt t="126084" x="6121400" y="5080000"/>
          <p14:tracePt t="126101" x="6121400" y="5067300"/>
          <p14:tracePt t="126117" x="6121400" y="5054600"/>
          <p14:tracePt t="126134" x="6121400" y="5022850"/>
          <p14:tracePt t="126151" x="6121400" y="4978400"/>
          <p14:tracePt t="126167" x="6115050" y="4946650"/>
          <p14:tracePt t="126184" x="6115050" y="4933950"/>
          <p14:tracePt t="126201" x="6115050" y="4927600"/>
          <p14:tracePt t="127000" x="6134100" y="4927600"/>
          <p14:tracePt t="127007" x="6172200" y="4933950"/>
          <p14:tracePt t="127016" x="6203950" y="4946650"/>
          <p14:tracePt t="127033" x="6305550" y="4965700"/>
          <p14:tracePt t="127050" x="6413500" y="4965700"/>
          <p14:tracePt t="127066" x="6527800" y="4965700"/>
          <p14:tracePt t="127083" x="6648450" y="4965700"/>
          <p14:tracePt t="127100" x="6762750" y="4965700"/>
          <p14:tracePt t="127116" x="6889750" y="4965700"/>
          <p14:tracePt t="127133" x="7042150" y="4978400"/>
          <p14:tracePt t="127150" x="7181850" y="5016500"/>
          <p14:tracePt t="127167" x="7321550" y="5041900"/>
          <p14:tracePt t="127183" x="7518400" y="5054600"/>
          <p14:tracePt t="127200" x="7664450" y="5054600"/>
          <p14:tracePt t="127216" x="7842250" y="5054600"/>
          <p14:tracePt t="127233" x="8051800" y="5054600"/>
          <p14:tracePt t="127250" x="8261350" y="5054600"/>
          <p14:tracePt t="127267" x="8470900" y="5054600"/>
          <p14:tracePt t="127283" x="8674100" y="5054600"/>
          <p14:tracePt t="127300" x="8883650" y="5054600"/>
          <p14:tracePt t="127316" x="9124950" y="5054600"/>
          <p14:tracePt t="127333" x="9429750" y="5054600"/>
          <p14:tracePt t="127350" x="9785350" y="5041900"/>
          <p14:tracePt t="127366" x="10096500" y="4984750"/>
          <p14:tracePt t="127368" x="10191750" y="4965700"/>
          <p14:tracePt t="127383" x="10318750" y="4927600"/>
          <p14:tracePt t="127399" x="10350500" y="4908550"/>
          <p14:tracePt t="127416" x="10356850" y="4908550"/>
          <p14:tracePt t="127688" x="10350500" y="4908550"/>
          <p14:tracePt t="127695" x="10331450" y="4914900"/>
          <p14:tracePt t="127703" x="10299700" y="4927600"/>
          <p14:tracePt t="127716" x="10261600" y="4940300"/>
          <p14:tracePt t="127733" x="10115550" y="4991100"/>
          <p14:tracePt t="127749" x="9931400" y="5054600"/>
          <p14:tracePt t="127766" x="9709150" y="5130800"/>
          <p14:tracePt t="127783" x="9518650" y="5200650"/>
          <p14:tracePt t="127799" x="9213850" y="5257800"/>
          <p14:tracePt t="127816" x="8921750" y="5283200"/>
          <p14:tracePt t="127833" x="8489950" y="5283200"/>
          <p14:tracePt t="127849" x="7842250" y="5283200"/>
          <p14:tracePt t="127866" x="6965950" y="5175250"/>
          <p14:tracePt t="127882" x="6134100" y="5118100"/>
          <p14:tracePt t="127899" x="5422900" y="5099050"/>
          <p14:tracePt t="127916" x="4927600" y="5099050"/>
          <p14:tracePt t="127932" x="4699000" y="5099050"/>
          <p14:tracePt t="127949" x="4616450" y="5099050"/>
          <p14:tracePt t="127966" x="4572000" y="5099050"/>
          <p14:tracePt t="127983" x="4540250" y="5118100"/>
          <p14:tracePt t="127999" x="4445000" y="5156200"/>
          <p14:tracePt t="128016" x="4292600" y="5194300"/>
          <p14:tracePt t="128032" x="4114800" y="5207000"/>
          <p14:tracePt t="128049" x="3892550" y="5207000"/>
          <p14:tracePt t="128066" x="3632200" y="5207000"/>
          <p14:tracePt t="128082" x="3359150" y="5156200"/>
          <p14:tracePt t="128099" x="3073400" y="5105400"/>
          <p14:tracePt t="128116" x="2838450" y="5048250"/>
          <p14:tracePt t="128132" x="2622550" y="5003800"/>
          <p14:tracePt t="128149" x="2413000" y="4965700"/>
          <p14:tracePt t="128166" x="2197100" y="4933950"/>
          <p14:tracePt t="128182" x="2070100" y="4908550"/>
          <p14:tracePt t="128199" x="2038350" y="4908550"/>
          <p14:tracePt t="128215" x="2032000" y="4908550"/>
          <p14:tracePt t="128232" x="2025650" y="4908550"/>
          <p14:tracePt t="128249" x="2025650" y="4914900"/>
          <p14:tracePt t="128265" x="2032000" y="4921250"/>
          <p14:tracePt t="128282" x="2051050" y="4933950"/>
          <p14:tracePt t="128299" x="2063750" y="4940300"/>
          <p14:tracePt t="128315" x="2095500" y="4953000"/>
          <p14:tracePt t="128332" x="2171700" y="4984750"/>
          <p14:tracePt t="128349" x="2305050" y="5016500"/>
          <p14:tracePt t="128365" x="2508250" y="5060950"/>
          <p14:tracePt t="128368" x="2628900" y="5080000"/>
          <p14:tracePt t="128382" x="2749550" y="5099050"/>
          <p14:tracePt t="128399" x="2990850" y="5137150"/>
          <p14:tracePt t="128415" x="3206750" y="5162550"/>
          <p14:tracePt t="128432" x="3244850" y="5162550"/>
          <p14:tracePt t="128887" x="3257550" y="5162550"/>
          <p14:tracePt t="128895" x="3289300" y="5162550"/>
          <p14:tracePt t="128903" x="3321050" y="5162550"/>
          <p14:tracePt t="128915" x="3365500" y="5162550"/>
          <p14:tracePt t="128932" x="3492500" y="5162550"/>
          <p14:tracePt t="128948" x="3670300" y="5162550"/>
          <p14:tracePt t="128965" x="3873500" y="5162550"/>
          <p14:tracePt t="128981" x="4102100" y="5162550"/>
          <p14:tracePt t="128998" x="4337050" y="5162550"/>
          <p14:tracePt t="129015" x="4692650" y="5111750"/>
          <p14:tracePt t="129031" x="4921250" y="5073650"/>
          <p14:tracePt t="129048" x="5143500" y="5029200"/>
          <p14:tracePt t="129065" x="5327650" y="4984750"/>
          <p14:tracePt t="129081" x="5511800" y="4953000"/>
          <p14:tracePt t="129098" x="5683250" y="4914900"/>
          <p14:tracePt t="129115" x="5810250" y="4876800"/>
          <p14:tracePt t="129131" x="5905500" y="4826000"/>
          <p14:tracePt t="129148" x="5949950" y="4787900"/>
          <p14:tracePt t="129165" x="5969000" y="4756150"/>
          <p14:tracePt t="129181" x="5969000" y="4749800"/>
          <p14:tracePt t="129198" x="5969000" y="4743450"/>
          <p14:tracePt t="129263" x="5975350" y="4737100"/>
          <p14:tracePt t="129271" x="5981700" y="4737100"/>
          <p14:tracePt t="129281" x="5981700" y="4743450"/>
          <p14:tracePt t="129298" x="6013450" y="4762500"/>
          <p14:tracePt t="129315" x="6064250" y="4787900"/>
          <p14:tracePt t="129331" x="6146800" y="4813300"/>
          <p14:tracePt t="129348" x="6254750" y="4845050"/>
          <p14:tracePt t="129364" x="6375400" y="4870450"/>
          <p14:tracePt t="129381" x="6470650" y="4895850"/>
          <p14:tracePt t="129398" x="6515100" y="4902200"/>
          <p14:tracePt t="129415" x="6540500" y="4908550"/>
          <p14:tracePt t="129431" x="6546850" y="4908550"/>
          <p14:tracePt t="129559" x="6553200" y="4908550"/>
          <p14:tracePt t="129575" x="6540500" y="4902200"/>
          <p14:tracePt t="129583" x="6527800" y="4895850"/>
          <p14:tracePt t="129600" x="6515100" y="4895850"/>
          <p14:tracePt t="129607" x="6496050" y="4889500"/>
          <p14:tracePt t="129703" x="6489700" y="4889500"/>
          <p14:tracePt t="129711" x="6477000" y="4889500"/>
          <p14:tracePt t="129719" x="6464300" y="4889500"/>
          <p14:tracePt t="129731" x="6419850" y="4889500"/>
          <p14:tracePt t="129747" x="6267450" y="4889500"/>
          <p14:tracePt t="129764" x="6032500" y="4889500"/>
          <p14:tracePt t="129781" x="5727700" y="4889500"/>
          <p14:tracePt t="129797" x="5461000" y="4889500"/>
          <p14:tracePt t="129814" x="5257800" y="4902200"/>
          <p14:tracePt t="129831" x="5149850" y="4927600"/>
          <p14:tracePt t="129847" x="4991100" y="4959350"/>
          <p14:tracePt t="129864" x="4883150" y="4991100"/>
          <p14:tracePt t="129881" x="4718050" y="5048250"/>
          <p14:tracePt t="129897" x="4552950" y="5111750"/>
          <p14:tracePt t="129914" x="4387850" y="5143500"/>
          <p14:tracePt t="129931" x="4260850" y="5175250"/>
          <p14:tracePt t="129947" x="4146550" y="5194300"/>
          <p14:tracePt t="129964" x="4095750" y="5194300"/>
          <p14:tracePt t="129981" x="4019550" y="5194300"/>
          <p14:tracePt t="129997" x="3924300" y="5194300"/>
          <p14:tracePt t="130014" x="3803650" y="5194300"/>
          <p14:tracePt t="130031" x="3676650" y="5194300"/>
          <p14:tracePt t="130047" x="3562350" y="5219700"/>
          <p14:tracePt t="130064" x="3543300" y="5226050"/>
          <p14:tracePt t="130264" x="3549650" y="5226050"/>
          <p14:tracePt t="130271" x="3556000" y="5226050"/>
          <p14:tracePt t="130280" x="3568700" y="5226050"/>
          <p14:tracePt t="130297" x="3581400" y="5226050"/>
          <p14:tracePt t="130314" x="3587750" y="5226050"/>
          <p14:tracePt t="130330" x="3594100" y="5226050"/>
          <p14:tracePt t="130347" x="3600450" y="5226050"/>
          <p14:tracePt t="130463" x="3606800" y="5226050"/>
          <p14:tracePt t="130471" x="3613150" y="5226050"/>
          <p14:tracePt t="133064" x="3613150" y="5232400"/>
          <p14:tracePt t="133080" x="3619500" y="5232400"/>
          <p14:tracePt t="133087" x="3638550" y="5232400"/>
          <p14:tracePt t="133096" x="3651250" y="5232400"/>
          <p14:tracePt t="133111" x="3702050" y="5232400"/>
          <p14:tracePt t="133128" x="3778250" y="5232400"/>
          <p14:tracePt t="133144" x="3924300" y="5232400"/>
          <p14:tracePt t="133161" x="4114800" y="5232400"/>
          <p14:tracePt t="133178" x="4375150" y="5232400"/>
          <p14:tracePt t="133194" x="4699000" y="5232400"/>
          <p14:tracePt t="133211" x="5003800" y="5232400"/>
          <p14:tracePt t="133228" x="5308600" y="5232400"/>
          <p14:tracePt t="133244" x="5613400" y="5232400"/>
          <p14:tracePt t="133261" x="5892800" y="5232400"/>
          <p14:tracePt t="133278" x="6159500" y="5232400"/>
          <p14:tracePt t="133295" x="6407150" y="5232400"/>
          <p14:tracePt t="133311" x="6731000" y="5232400"/>
          <p14:tracePt t="133328" x="6921500" y="5232400"/>
          <p14:tracePt t="133344" x="7080250" y="5219700"/>
          <p14:tracePt t="133361" x="7200900" y="5194300"/>
          <p14:tracePt t="133378" x="7289800" y="5175250"/>
          <p14:tracePt t="133394" x="7359650" y="5162550"/>
          <p14:tracePt t="133411" x="7416800" y="5143500"/>
          <p14:tracePt t="133427" x="7480300" y="5124450"/>
          <p14:tracePt t="133444" x="7512050" y="5105400"/>
          <p14:tracePt t="133461" x="7531100" y="5099050"/>
          <p14:tracePt t="133477" x="7537450" y="5086350"/>
          <p14:tracePt t="133494" x="7543800" y="5073650"/>
          <p14:tracePt t="133511" x="7550150" y="5067300"/>
          <p14:tracePt t="133527" x="7550150" y="5054600"/>
          <p14:tracePt t="133544" x="7550150" y="5035550"/>
          <p14:tracePt t="133561" x="7550150" y="5029200"/>
          <p14:tracePt t="133577" x="7550150" y="5022850"/>
          <p14:tracePt t="133767" x="7550150" y="5016500"/>
          <p14:tracePt t="133920" x="7550150" y="5010150"/>
          <p14:tracePt t="134184" x="7550150" y="5003800"/>
          <p14:tracePt t="136911" x="7556500" y="5003800"/>
          <p14:tracePt t="136919" x="7575550" y="5003800"/>
          <p14:tracePt t="136927" x="7588250" y="5003800"/>
          <p14:tracePt t="136941" x="7613650" y="5003800"/>
          <p14:tracePt t="136958" x="7670800" y="5003800"/>
          <p14:tracePt t="136975" x="7766050" y="4997450"/>
          <p14:tracePt t="136991" x="7912100" y="4965700"/>
          <p14:tracePt t="137008" x="7994650" y="4953000"/>
          <p14:tracePt t="137024" x="8013700" y="4946650"/>
          <p14:tracePt t="137041" x="8020050" y="4946650"/>
          <p14:tracePt t="137095" x="8026400" y="4940300"/>
          <p14:tracePt t="137111" x="8013700" y="4940300"/>
          <p14:tracePt t="137119" x="7981950" y="4940300"/>
          <p14:tracePt t="137127" x="7937500" y="4940300"/>
          <p14:tracePt t="137141" x="7874000" y="4940300"/>
          <p14:tracePt t="137158" x="7696200" y="4940300"/>
          <p14:tracePt t="137175" x="7435850" y="4940300"/>
          <p14:tracePt t="137191" x="7035800" y="4940300"/>
          <p14:tracePt t="137208" x="6851650" y="4940300"/>
          <p14:tracePt t="137224" x="6711950" y="4940300"/>
          <p14:tracePt t="137241" x="6584950" y="4940300"/>
          <p14:tracePt t="137257" x="6432550" y="4953000"/>
          <p14:tracePt t="137274" x="6242050" y="4991100"/>
          <p14:tracePt t="137291" x="5962650" y="5041900"/>
          <p14:tracePt t="137307" x="5626100" y="5105400"/>
          <p14:tracePt t="137324" x="5372100" y="5162550"/>
          <p14:tracePt t="137341" x="5187950" y="5200650"/>
          <p14:tracePt t="137357" x="5048250" y="5238750"/>
          <p14:tracePt t="137374" x="4921250" y="5283200"/>
          <p14:tracePt t="137391" x="4730750" y="5353050"/>
          <p14:tracePt t="137407" x="4578350" y="5416550"/>
          <p14:tracePt t="137424" x="4425950" y="5473700"/>
          <p14:tracePt t="137441" x="4292600" y="5524500"/>
          <p14:tracePt t="137457" x="4178300" y="5556250"/>
          <p14:tracePt t="137474" x="4076700" y="5588000"/>
          <p14:tracePt t="137491" x="3956050" y="5613400"/>
          <p14:tracePt t="137507" x="3829050" y="5619750"/>
          <p14:tracePt t="137524" x="3638550" y="5619750"/>
          <p14:tracePt t="137541" x="3429000" y="5619750"/>
          <p14:tracePt t="137557" x="3263900" y="5619750"/>
          <p14:tracePt t="137574" x="3155950" y="5619750"/>
          <p14:tracePt t="137591" x="3124200" y="5619750"/>
          <p14:tracePt t="137607" x="3117850" y="5619750"/>
          <p14:tracePt t="137663" x="3111500" y="5619750"/>
          <p14:tracePt t="137679" x="3111500" y="5613400"/>
          <p14:tracePt t="137687" x="3117850" y="5607050"/>
          <p14:tracePt t="137703" x="3130550" y="5594350"/>
          <p14:tracePt t="137711" x="3143250" y="5588000"/>
          <p14:tracePt t="137724" x="3149600" y="5581650"/>
          <p14:tracePt t="137740" x="3162300" y="5575300"/>
          <p14:tracePt t="137757" x="3168650" y="5575300"/>
          <p14:tracePt t="139376" x="3143250" y="5568950"/>
          <p14:tracePt t="139383" x="3124200" y="5562600"/>
          <p14:tracePt t="139391" x="3098800" y="5556250"/>
          <p14:tracePt t="139406" x="3086100" y="5556250"/>
          <p14:tracePt t="139422" x="3048000" y="5556250"/>
          <p14:tracePt t="139439" x="2965450" y="5556250"/>
          <p14:tracePt t="139456" x="2889250" y="5556250"/>
          <p14:tracePt t="139472" x="2819400" y="5568950"/>
          <p14:tracePt t="139489" x="2787650" y="5568950"/>
          <p14:tracePt t="139506" x="2762250" y="5568950"/>
          <p14:tracePt t="139522" x="2749550" y="5568950"/>
          <p14:tracePt t="139539" x="2743200" y="5568950"/>
          <p14:tracePt t="139555" x="2730500" y="5575300"/>
          <p14:tracePt t="139572" x="2730500" y="5581650"/>
          <p14:tracePt t="139791" x="2743200" y="5581650"/>
          <p14:tracePt t="139799" x="2762250" y="5581650"/>
          <p14:tracePt t="139808" x="2787650" y="5581650"/>
          <p14:tracePt t="139822" x="2832100" y="5581650"/>
          <p14:tracePt t="139839" x="2952750" y="5581650"/>
          <p14:tracePt t="139855" x="3143250" y="5581650"/>
          <p14:tracePt t="139872" x="3276600" y="5581650"/>
          <p14:tracePt t="139888" x="3409950" y="5581650"/>
          <p14:tracePt t="139905" x="3505200" y="5581650"/>
          <p14:tracePt t="139922" x="3600450" y="5581650"/>
          <p14:tracePt t="139938" x="3708400" y="5581650"/>
          <p14:tracePt t="139955" x="3835400" y="5581650"/>
          <p14:tracePt t="139972" x="3975100" y="5568950"/>
          <p14:tracePt t="139988" x="4127500" y="5543550"/>
          <p14:tracePt t="140005" x="4286250" y="5511800"/>
          <p14:tracePt t="140022" x="4457700" y="5473700"/>
          <p14:tracePt t="140039" x="4641850" y="5429250"/>
          <p14:tracePt t="140055" x="4908550" y="5378450"/>
          <p14:tracePt t="140072" x="5073650" y="5327650"/>
          <p14:tracePt t="140088" x="5226050" y="5257800"/>
          <p14:tracePt t="140105" x="5353050" y="5213350"/>
          <p14:tracePt t="140122" x="5435600" y="5181600"/>
          <p14:tracePt t="140138" x="5461000" y="5156200"/>
          <p14:tracePt t="140155" x="5467350" y="5149850"/>
          <p14:tracePt t="140172" x="5467350" y="5137150"/>
          <p14:tracePt t="140205" x="5467350" y="5124450"/>
          <p14:tracePt t="140222" x="5473700" y="5111750"/>
          <p14:tracePt t="140255" x="5473700" y="5105400"/>
          <p14:tracePt t="140272" x="5473700" y="5099050"/>
          <p14:tracePt t="140288" x="5480050" y="5092700"/>
          <p14:tracePt t="140351" x="5486400" y="5092700"/>
          <p14:tracePt t="140359" x="5492750" y="5092700"/>
          <p14:tracePt t="140367" x="5499100" y="5092700"/>
          <p14:tracePt t="140375" x="5524500" y="5092700"/>
          <p14:tracePt t="140388" x="5549900" y="5092700"/>
          <p14:tracePt t="140405" x="5638800" y="5099050"/>
          <p14:tracePt t="140421" x="5772150" y="5124450"/>
          <p14:tracePt t="140438" x="5924550" y="5162550"/>
          <p14:tracePt t="140440" x="6000750" y="5168900"/>
          <p14:tracePt t="140455" x="6064250" y="5168900"/>
          <p14:tracePt t="140471" x="6242050" y="5168900"/>
          <p14:tracePt t="140488" x="6343650" y="5168900"/>
          <p14:tracePt t="140505" x="6407150" y="5156200"/>
          <p14:tracePt t="140521" x="6451600" y="5149850"/>
          <p14:tracePt t="140538" x="6508750" y="5137150"/>
          <p14:tracePt t="140555" x="6578600" y="5118100"/>
          <p14:tracePt t="140571" x="6667500" y="5105400"/>
          <p14:tracePt t="140588" x="6762750" y="5092700"/>
          <p14:tracePt t="140605" x="6877050" y="5067300"/>
          <p14:tracePt t="140621" x="6965950" y="5041900"/>
          <p14:tracePt t="140638" x="7035800" y="5029200"/>
          <p14:tracePt t="140655" x="7086600" y="5016500"/>
          <p14:tracePt t="140671" x="7137400" y="5010150"/>
          <p14:tracePt t="140688" x="7162800" y="5003800"/>
          <p14:tracePt t="140704" x="7207250" y="4997450"/>
          <p14:tracePt t="140721" x="7232650" y="4997450"/>
          <p14:tracePt t="140738" x="7270750" y="4997450"/>
          <p14:tracePt t="140754" x="7327900" y="4997450"/>
          <p14:tracePt t="140771" x="7423150" y="4997450"/>
          <p14:tracePt t="140788" x="7499350" y="4997450"/>
          <p14:tracePt t="140804" x="7594600" y="4991100"/>
          <p14:tracePt t="140821" x="7664450" y="4978400"/>
          <p14:tracePt t="140838" x="7727950" y="4965700"/>
          <p14:tracePt t="140854" x="7766050" y="4959350"/>
          <p14:tracePt t="140871" x="7854950" y="4946650"/>
          <p14:tracePt t="140888" x="7924800" y="4946650"/>
          <p14:tracePt t="140904" x="7975600" y="4946650"/>
          <p14:tracePt t="140921" x="8045450" y="4946650"/>
          <p14:tracePt t="140938" x="8096250" y="4946650"/>
          <p14:tracePt t="140954" x="8172450" y="4933950"/>
          <p14:tracePt t="140971" x="8267700" y="4908550"/>
          <p14:tracePt t="140988" x="8388350" y="4883150"/>
          <p14:tracePt t="141004" x="8509000" y="4864100"/>
          <p14:tracePt t="141021" x="8597900" y="4845050"/>
          <p14:tracePt t="141038" x="8642350" y="4832350"/>
          <p14:tracePt t="141054" x="8655050" y="4832350"/>
          <p14:tracePt t="141071" x="8661400" y="4832350"/>
          <p14:tracePt t="141087" x="8693150" y="4832350"/>
          <p14:tracePt t="141104" x="8820150" y="4845050"/>
          <p14:tracePt t="141121" x="8997950" y="4876800"/>
          <p14:tracePt t="141137" x="9226550" y="4914900"/>
          <p14:tracePt t="141154" x="9404350" y="4921250"/>
          <p14:tracePt t="141171" x="9525000" y="4921250"/>
          <p14:tracePt t="141187" x="9556750" y="4921250"/>
          <p14:tracePt t="141204" x="9563100" y="4921250"/>
          <p14:tracePt t="141237" x="9569450" y="4921250"/>
          <p14:tracePt t="141359" x="9575800" y="4921250"/>
          <p14:tracePt t="141367" x="9582150" y="4921250"/>
          <p14:tracePt t="141391" x="9594850" y="4921250"/>
          <p14:tracePt t="141399" x="9601200" y="4921250"/>
          <p14:tracePt t="142255" x="9588500" y="4921250"/>
          <p14:tracePt t="142271" x="9575800" y="4921250"/>
          <p14:tracePt t="142280" x="9569450" y="4921250"/>
          <p14:tracePt t="142288" x="9563100" y="4921250"/>
          <p14:tracePt t="142303" x="9556750" y="4921250"/>
          <p14:tracePt t="142392" x="9569450" y="4921250"/>
          <p14:tracePt t="142399" x="9594850" y="4933950"/>
          <p14:tracePt t="142407" x="9632950" y="4940300"/>
          <p14:tracePt t="142420" x="9664700" y="4946650"/>
          <p14:tracePt t="142436" x="9715500" y="4953000"/>
          <p14:tracePt t="142453" x="9734550" y="4959350"/>
          <p14:tracePt t="142487" x="9728200" y="4959350"/>
          <p14:tracePt t="142503" x="9626600" y="4959350"/>
          <p14:tracePt t="142519" x="9372600" y="4959350"/>
          <p14:tracePt t="142536" x="8921750" y="4959350"/>
          <p14:tracePt t="142553" x="8362950" y="4959350"/>
          <p14:tracePt t="142569" x="7823200" y="4959350"/>
          <p14:tracePt t="142586" x="7340600" y="4984750"/>
          <p14:tracePt t="142603" x="6902450" y="5060950"/>
          <p14:tracePt t="142619" x="6464300" y="5137150"/>
          <p14:tracePt t="142636" x="6019800" y="5175250"/>
          <p14:tracePt t="142653" x="5645150" y="5187950"/>
          <p14:tracePt t="142669" x="5168900" y="5187950"/>
          <p14:tracePt t="142686" x="4692650" y="5187950"/>
          <p14:tracePt t="142703" x="4152900" y="5187950"/>
          <p14:tracePt t="142719" x="3352800" y="5187950"/>
          <p14:tracePt t="142736" x="2921000" y="5187950"/>
          <p14:tracePt t="142753" x="2578100" y="5187950"/>
          <p14:tracePt t="142769" x="2330450" y="5187950"/>
          <p14:tracePt t="142786" x="2152650" y="5187950"/>
          <p14:tracePt t="142803" x="2012950" y="5200650"/>
          <p14:tracePt t="142819" x="1930400" y="5219700"/>
          <p14:tracePt t="142836" x="1873250" y="5232400"/>
          <p14:tracePt t="142853" x="1822450" y="5251450"/>
          <p14:tracePt t="142869" x="1784350" y="5264150"/>
          <p14:tracePt t="142886" x="1758950" y="5270500"/>
          <p14:tracePt t="142903" x="1746250" y="5283200"/>
          <p14:tracePt t="143087" x="1746250" y="5289550"/>
          <p14:tracePt t="143095" x="1752600" y="5289550"/>
          <p14:tracePt t="143103" x="1771650" y="5289550"/>
          <p14:tracePt t="143119" x="1847850" y="5302250"/>
          <p14:tracePt t="143136" x="1962150" y="5327650"/>
          <p14:tracePt t="143152" x="2076450" y="5327650"/>
          <p14:tracePt t="143169" x="2203450" y="5327650"/>
          <p14:tracePt t="143186" x="2311400" y="5327650"/>
          <p14:tracePt t="143202" x="2368550" y="5327650"/>
          <p14:tracePt t="143219" x="2393950" y="5321300"/>
          <p14:tracePt t="143236" x="2400300" y="5321300"/>
          <p14:tracePt t="143343" x="2413000" y="5321300"/>
          <p14:tracePt t="143351" x="2419350" y="5321300"/>
          <p14:tracePt t="143359" x="2438400" y="5321300"/>
          <p14:tracePt t="143369" x="2463800" y="5321300"/>
          <p14:tracePt t="143385" x="2533650" y="5321300"/>
          <p14:tracePt t="143402" x="2635250" y="5321300"/>
          <p14:tracePt t="143419" x="2743200" y="5314950"/>
          <p14:tracePt t="143435" x="2851150" y="5295900"/>
          <p14:tracePt t="143452" x="2940050" y="5276850"/>
          <p14:tracePt t="143469" x="3009900" y="5257800"/>
          <p14:tracePt t="143471" x="3035300" y="5251450"/>
          <p14:tracePt t="143485" x="3054350" y="5245100"/>
          <p14:tracePt t="143502" x="3067050" y="5232400"/>
          <p14:tracePt t="143519" x="3073400" y="5226050"/>
          <p14:tracePt t="143535" x="3073400" y="5219700"/>
          <p14:tracePt t="143615" x="3079750" y="5219700"/>
          <p14:tracePt t="143623" x="3098800" y="5219700"/>
          <p14:tracePt t="143635" x="3111500" y="5219700"/>
          <p14:tracePt t="143652" x="3175000" y="5245100"/>
          <p14:tracePt t="143668" x="3282950" y="5264150"/>
          <p14:tracePt t="143685" x="3416300" y="5289550"/>
          <p14:tracePt t="143702" x="3543300" y="5308600"/>
          <p14:tracePt t="143719" x="3651250" y="5308600"/>
          <p14:tracePt t="143735" x="3771900" y="5308600"/>
          <p14:tracePt t="143752" x="3797300" y="5308600"/>
          <p14:tracePt t="143768" x="3810000" y="5308600"/>
          <p14:tracePt t="143847" x="3810000" y="5302250"/>
          <p14:tracePt t="143855" x="3810000" y="5295900"/>
          <p14:tracePt t="143863" x="3810000" y="5276850"/>
          <p14:tracePt t="143871" x="3810000" y="5264150"/>
          <p14:tracePt t="143885" x="3803650" y="5257800"/>
          <p14:tracePt t="143902" x="3790950" y="5238750"/>
          <p14:tracePt t="143918" x="3784600" y="5232400"/>
          <p14:tracePt t="143935" x="3778250" y="5232400"/>
          <p14:tracePt t="143952" x="3771900" y="5226050"/>
          <p14:tracePt t="143985" x="3765550" y="5226050"/>
          <p14:tracePt t="144002" x="3746500" y="5226050"/>
          <p14:tracePt t="144018" x="3689350" y="5226050"/>
          <p14:tracePt t="144035" x="3613150" y="5226050"/>
          <p14:tracePt t="144052" x="3479800" y="5226050"/>
          <p14:tracePt t="144068" x="3295650" y="5226050"/>
          <p14:tracePt t="144085" x="3111500" y="5226050"/>
          <p14:tracePt t="144101" x="2927350" y="5226050"/>
          <p14:tracePt t="144118" x="2762250" y="5226050"/>
          <p14:tracePt t="144135" x="2533650" y="5276850"/>
          <p14:tracePt t="144151" x="2387600" y="5308600"/>
          <p14:tracePt t="144168" x="2241550" y="5346700"/>
          <p14:tracePt t="144185" x="2089150" y="5378450"/>
          <p14:tracePt t="144201" x="1936750" y="5410200"/>
          <p14:tracePt t="144218" x="1771650" y="5435600"/>
          <p14:tracePt t="144235" x="1619250" y="5473700"/>
          <p14:tracePt t="144251" x="1492250" y="5511800"/>
          <p14:tracePt t="144268" x="1377950" y="5562600"/>
          <p14:tracePt t="144285" x="1295400" y="5600700"/>
          <p14:tracePt t="144301" x="1219200" y="5632450"/>
          <p14:tracePt t="144318" x="1168400" y="5676900"/>
          <p14:tracePt t="144335" x="1111250" y="5715000"/>
          <p14:tracePt t="144351" x="1009650" y="5791200"/>
          <p14:tracePt t="144368" x="939800" y="5842000"/>
          <p14:tracePt t="144385" x="889000" y="5886450"/>
          <p14:tracePt t="144401" x="850900" y="5918200"/>
          <p14:tracePt t="144418" x="812800" y="5956300"/>
          <p14:tracePt t="144435" x="774700" y="6000750"/>
          <p14:tracePt t="144451" x="736600" y="6038850"/>
          <p14:tracePt t="144468" x="692150" y="6076950"/>
          <p14:tracePt t="144484" x="660400" y="6115050"/>
          <p14:tracePt t="144501" x="641350" y="6140450"/>
          <p14:tracePt t="144518" x="641350" y="6165850"/>
          <p14:tracePt t="144535" x="628650" y="6191250"/>
          <p14:tracePt t="144551" x="609600" y="6223000"/>
          <p14:tracePt t="144568" x="590550" y="6248400"/>
          <p14:tracePt t="144584" x="577850" y="6267450"/>
          <p14:tracePt t="144601" x="571500" y="6280150"/>
          <p14:tracePt t="144618" x="558800" y="6299200"/>
          <p14:tracePt t="144634" x="546100" y="6318250"/>
          <p14:tracePt t="144651" x="539750" y="6337300"/>
          <p14:tracePt t="144668" x="527050" y="6369050"/>
          <p14:tracePt t="144685" x="514350" y="6381750"/>
          <p14:tracePt t="144701" x="501650" y="6407150"/>
          <p14:tracePt t="144718" x="495300" y="6426200"/>
          <p14:tracePt t="144734" x="488950" y="6438900"/>
          <p14:tracePt t="144751" x="482600" y="6464300"/>
          <p14:tracePt t="144768" x="482600" y="6470650"/>
          <p14:tracePt t="144784" x="482600" y="6477000"/>
          <p14:tracePt t="144801" x="482600" y="6483350"/>
          <p14:tracePt t="144840" x="482600" y="6489700"/>
          <p14:tracePt t="144851" x="482600" y="6496050"/>
          <p14:tracePt t="144871" x="482600" y="6502400"/>
          <p14:tracePt t="144887" x="482600" y="6508750"/>
          <p14:tracePt t="144901" x="482600" y="6515100"/>
          <p14:tracePt t="144920" x="482600" y="6521450"/>
          <p14:tracePt t="144934" x="482600" y="6527800"/>
          <p14:tracePt t="144951" x="482600" y="6534150"/>
          <p14:tracePt t="144967" x="482600" y="6546850"/>
          <p14:tracePt t="144984" x="482600" y="655320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95401" y="982133"/>
            <a:ext cx="9601197" cy="1075268"/>
          </a:xfrm>
        </p:spPr>
        <p:txBody>
          <a:bodyPr>
            <a:normAutofit fontScale="90000"/>
          </a:bodyPr>
          <a:lstStyle/>
          <a:p>
            <a:pPr algn="l"/>
            <a:r>
              <a:rPr lang="hr-HR" sz="2000" b="1" dirty="0" smtClean="0">
                <a:solidFill>
                  <a:schemeClr val="tx1"/>
                </a:solidFill>
                <a:latin typeface="Calibri" panose="020F0502020204030204" pitchFamily="34" charset="0"/>
                <a:cs typeface="Calibri" panose="020F0502020204030204" pitchFamily="34" charset="0"/>
              </a:rPr>
              <a:t/>
            </a:r>
            <a:br>
              <a:rPr lang="hr-HR" sz="2000" b="1" dirty="0" smtClean="0">
                <a:solidFill>
                  <a:schemeClr val="tx1"/>
                </a:solidFill>
                <a:latin typeface="Calibri" panose="020F0502020204030204" pitchFamily="34" charset="0"/>
                <a:cs typeface="Calibri" panose="020F0502020204030204" pitchFamily="34" charset="0"/>
              </a:rPr>
            </a:br>
            <a:r>
              <a:rPr lang="hr-HR" sz="2000" b="1" dirty="0" err="1" smtClean="0">
                <a:solidFill>
                  <a:schemeClr val="tx1"/>
                </a:solidFill>
                <a:latin typeface="Calibri" panose="020F0502020204030204" pitchFamily="34" charset="0"/>
                <a:cs typeface="Calibri" panose="020F0502020204030204" pitchFamily="34" charset="0"/>
              </a:rPr>
              <a:t>Welche</a:t>
            </a:r>
            <a:r>
              <a:rPr lang="hr-HR" sz="2000" b="1" dirty="0" smtClean="0">
                <a:solidFill>
                  <a:schemeClr val="tx1"/>
                </a:solidFill>
                <a:latin typeface="Calibri" panose="020F0502020204030204" pitchFamily="34" charset="0"/>
                <a:cs typeface="Calibri" panose="020F0502020204030204" pitchFamily="34" charset="0"/>
              </a:rPr>
              <a:t> </a:t>
            </a:r>
            <a:r>
              <a:rPr lang="hr-HR" sz="2000" b="1" dirty="0" err="1" smtClean="0">
                <a:solidFill>
                  <a:schemeClr val="tx1"/>
                </a:solidFill>
                <a:latin typeface="Calibri" panose="020F0502020204030204" pitchFamily="34" charset="0"/>
                <a:cs typeface="Calibri" panose="020F0502020204030204" pitchFamily="34" charset="0"/>
              </a:rPr>
              <a:t>Ratschläge</a:t>
            </a:r>
            <a:r>
              <a:rPr lang="hr-HR" sz="2000" b="1" dirty="0" smtClean="0">
                <a:solidFill>
                  <a:schemeClr val="tx1"/>
                </a:solidFill>
                <a:latin typeface="Calibri" panose="020F0502020204030204" pitchFamily="34" charset="0"/>
                <a:cs typeface="Calibri" panose="020F0502020204030204" pitchFamily="34" charset="0"/>
              </a:rPr>
              <a:t> </a:t>
            </a:r>
            <a:r>
              <a:rPr lang="hr-HR" sz="2000" b="1" dirty="0" err="1" smtClean="0">
                <a:solidFill>
                  <a:schemeClr val="tx1"/>
                </a:solidFill>
                <a:latin typeface="Calibri" panose="020F0502020204030204" pitchFamily="34" charset="0"/>
                <a:cs typeface="Calibri" panose="020F0502020204030204" pitchFamily="34" charset="0"/>
              </a:rPr>
              <a:t>gibst</a:t>
            </a:r>
            <a:r>
              <a:rPr lang="hr-HR" sz="2000" b="1" dirty="0" smtClean="0">
                <a:solidFill>
                  <a:schemeClr val="tx1"/>
                </a:solidFill>
                <a:latin typeface="Calibri" panose="020F0502020204030204" pitchFamily="34" charset="0"/>
                <a:cs typeface="Calibri" panose="020F0502020204030204" pitchFamily="34" charset="0"/>
              </a:rPr>
              <a:t> </a:t>
            </a:r>
            <a:r>
              <a:rPr lang="hr-HR" sz="2000" b="1" dirty="0" err="1" smtClean="0">
                <a:solidFill>
                  <a:schemeClr val="tx1"/>
                </a:solidFill>
                <a:latin typeface="Calibri" panose="020F0502020204030204" pitchFamily="34" charset="0"/>
                <a:cs typeface="Calibri" panose="020F0502020204030204" pitchFamily="34" charset="0"/>
              </a:rPr>
              <a:t>du</a:t>
            </a:r>
            <a:r>
              <a:rPr lang="hr-HR" sz="2000" b="1" dirty="0" smtClean="0">
                <a:solidFill>
                  <a:schemeClr val="tx1"/>
                </a:solidFill>
                <a:latin typeface="Calibri" panose="020F0502020204030204" pitchFamily="34" charset="0"/>
                <a:cs typeface="Calibri" panose="020F0502020204030204" pitchFamily="34" charset="0"/>
              </a:rPr>
              <a:t> </a:t>
            </a:r>
            <a:r>
              <a:rPr lang="hr-HR" sz="2000" b="1" dirty="0" err="1" smtClean="0">
                <a:solidFill>
                  <a:schemeClr val="tx1"/>
                </a:solidFill>
                <a:latin typeface="Calibri" panose="020F0502020204030204" pitchFamily="34" charset="0"/>
                <a:cs typeface="Calibri" panose="020F0502020204030204" pitchFamily="34" charset="0"/>
              </a:rPr>
              <a:t>Herrn</a:t>
            </a:r>
            <a:r>
              <a:rPr lang="hr-HR" sz="2000" b="1" dirty="0" smtClean="0">
                <a:solidFill>
                  <a:schemeClr val="tx1"/>
                </a:solidFill>
                <a:latin typeface="Calibri" panose="020F0502020204030204" pitchFamily="34" charset="0"/>
                <a:cs typeface="Calibri" panose="020F0502020204030204" pitchFamily="34" charset="0"/>
              </a:rPr>
              <a:t> Weber?</a:t>
            </a:r>
            <a:r>
              <a:rPr lang="hr-HR" sz="2000" b="1" dirty="0" smtClean="0">
                <a:solidFill>
                  <a:schemeClr val="tx1"/>
                </a:solidFill>
                <a:latin typeface="Calibri" panose="020F0502020204030204" pitchFamily="34" charset="0"/>
                <a:cs typeface="Calibri" panose="020F0502020204030204" pitchFamily="34" charset="0"/>
              </a:rPr>
              <a:t/>
            </a:r>
            <a:br>
              <a:rPr lang="hr-HR" sz="2000" b="1" dirty="0" smtClean="0">
                <a:solidFill>
                  <a:schemeClr val="tx1"/>
                </a:solidFill>
                <a:latin typeface="Calibri" panose="020F0502020204030204" pitchFamily="34" charset="0"/>
                <a:cs typeface="Calibri" panose="020F0502020204030204" pitchFamily="34" charset="0"/>
              </a:rPr>
            </a:br>
            <a:r>
              <a:rPr lang="hr-HR" sz="2000" b="1" dirty="0" smtClean="0">
                <a:solidFill>
                  <a:schemeClr val="bg1">
                    <a:lumMod val="50000"/>
                  </a:schemeClr>
                </a:solidFill>
                <a:latin typeface="Calibri" panose="020F0502020204030204" pitchFamily="34" charset="0"/>
                <a:cs typeface="Calibri" panose="020F0502020204030204" pitchFamily="34" charset="0"/>
              </a:rPr>
              <a:t>Koje savjete ćeš dati </a:t>
            </a:r>
            <a:r>
              <a:rPr lang="hr-HR" sz="2000" b="1" dirty="0" smtClean="0">
                <a:solidFill>
                  <a:schemeClr val="bg1">
                    <a:lumMod val="50000"/>
                  </a:schemeClr>
                </a:solidFill>
                <a:latin typeface="Calibri" panose="020F0502020204030204" pitchFamily="34" charset="0"/>
                <a:cs typeface="Calibri" panose="020F0502020204030204" pitchFamily="34" charset="0"/>
              </a:rPr>
              <a:t>gospodinu Weberu?</a:t>
            </a:r>
            <a:r>
              <a:rPr lang="hr-HR" sz="2000" b="1" dirty="0" smtClean="0">
                <a:latin typeface="Calibri" panose="020F0502020204030204" pitchFamily="34" charset="0"/>
                <a:cs typeface="Calibri" panose="020F0502020204030204" pitchFamily="34" charset="0"/>
              </a:rPr>
              <a:t> </a:t>
            </a:r>
            <a:r>
              <a:rPr lang="hr-HR" sz="2000" b="1" dirty="0" smtClean="0">
                <a:latin typeface="Calibri" panose="020F0502020204030204" pitchFamily="34" charset="0"/>
                <a:cs typeface="Calibri" panose="020F0502020204030204" pitchFamily="34" charset="0"/>
              </a:rPr>
              <a:t/>
            </a:r>
            <a:br>
              <a:rPr lang="hr-HR" sz="2000" b="1" dirty="0" smtClean="0">
                <a:latin typeface="Calibri" panose="020F0502020204030204" pitchFamily="34" charset="0"/>
                <a:cs typeface="Calibri" panose="020F0502020204030204" pitchFamily="34" charset="0"/>
              </a:rPr>
            </a:br>
            <a:r>
              <a:rPr lang="hr-HR" sz="2000" b="1" dirty="0">
                <a:latin typeface="Calibri" panose="020F0502020204030204" pitchFamily="34" charset="0"/>
                <a:cs typeface="Calibri" panose="020F0502020204030204" pitchFamily="34" charset="0"/>
              </a:rPr>
              <a:t>Gib </a:t>
            </a:r>
            <a:r>
              <a:rPr lang="hr-HR" sz="2000" b="1" dirty="0" err="1">
                <a:latin typeface="Calibri" panose="020F0502020204030204" pitchFamily="34" charset="0"/>
                <a:cs typeface="Calibri" panose="020F0502020204030204" pitchFamily="34" charset="0"/>
              </a:rPr>
              <a:t>die</a:t>
            </a:r>
            <a:r>
              <a:rPr lang="hr-HR" sz="2000" b="1" dirty="0">
                <a:latin typeface="Calibri" panose="020F0502020204030204" pitchFamily="34" charset="0"/>
                <a:cs typeface="Calibri" panose="020F0502020204030204" pitchFamily="34" charset="0"/>
              </a:rPr>
              <a:t> </a:t>
            </a:r>
            <a:r>
              <a:rPr lang="hr-HR" sz="2000" b="1" dirty="0" err="1">
                <a:latin typeface="Calibri" panose="020F0502020204030204" pitchFamily="34" charset="0"/>
                <a:cs typeface="Calibri" panose="020F0502020204030204" pitchFamily="34" charset="0"/>
              </a:rPr>
              <a:t>Ratschläge</a:t>
            </a:r>
            <a:r>
              <a:rPr lang="hr-HR" sz="2000" b="1" dirty="0">
                <a:latin typeface="Calibri" panose="020F0502020204030204" pitchFamily="34" charset="0"/>
                <a:cs typeface="Calibri" panose="020F0502020204030204" pitchFamily="34" charset="0"/>
              </a:rPr>
              <a:t> </a:t>
            </a:r>
            <a:r>
              <a:rPr lang="hr-HR" sz="2000" b="1" dirty="0" err="1">
                <a:latin typeface="Calibri" panose="020F0502020204030204" pitchFamily="34" charset="0"/>
                <a:cs typeface="Calibri" panose="020F0502020204030204" pitchFamily="34" charset="0"/>
              </a:rPr>
              <a:t>indem</a:t>
            </a:r>
            <a:r>
              <a:rPr lang="hr-HR" sz="2000" b="1" dirty="0">
                <a:latin typeface="Calibri" panose="020F0502020204030204" pitchFamily="34" charset="0"/>
                <a:cs typeface="Calibri" panose="020F0502020204030204" pitchFamily="34" charset="0"/>
              </a:rPr>
              <a:t> </a:t>
            </a:r>
            <a:r>
              <a:rPr lang="hr-HR" sz="2000" b="1" dirty="0" err="1">
                <a:latin typeface="Calibri" panose="020F0502020204030204" pitchFamily="34" charset="0"/>
                <a:cs typeface="Calibri" panose="020F0502020204030204" pitchFamily="34" charset="0"/>
              </a:rPr>
              <a:t>du</a:t>
            </a:r>
            <a:r>
              <a:rPr lang="hr-HR" sz="2000" b="1" dirty="0">
                <a:latin typeface="Calibri" panose="020F0502020204030204" pitchFamily="34" charset="0"/>
                <a:cs typeface="Calibri" panose="020F0502020204030204" pitchFamily="34" charset="0"/>
              </a:rPr>
              <a:t> </a:t>
            </a:r>
            <a:r>
              <a:rPr lang="hr-HR" sz="2000" b="1" dirty="0" err="1">
                <a:latin typeface="Calibri" panose="020F0502020204030204" pitchFamily="34" charset="0"/>
                <a:cs typeface="Calibri" panose="020F0502020204030204" pitchFamily="34" charset="0"/>
              </a:rPr>
              <a:t>die</a:t>
            </a:r>
            <a:r>
              <a:rPr lang="hr-HR" sz="2000" b="1" dirty="0">
                <a:latin typeface="Calibri" panose="020F0502020204030204" pitchFamily="34" charset="0"/>
                <a:cs typeface="Calibri" panose="020F0502020204030204" pitchFamily="34" charset="0"/>
              </a:rPr>
              <a:t> </a:t>
            </a:r>
            <a:r>
              <a:rPr lang="hr-HR" sz="2000" b="1" dirty="0" err="1">
                <a:latin typeface="Calibri" panose="020F0502020204030204" pitchFamily="34" charset="0"/>
                <a:cs typeface="Calibri" panose="020F0502020204030204" pitchFamily="34" charset="0"/>
              </a:rPr>
              <a:t>Sätze</a:t>
            </a:r>
            <a:r>
              <a:rPr lang="hr-HR" sz="2000" b="1" dirty="0">
                <a:latin typeface="Calibri" panose="020F0502020204030204" pitchFamily="34" charset="0"/>
                <a:cs typeface="Calibri" panose="020F0502020204030204" pitchFamily="34" charset="0"/>
              </a:rPr>
              <a:t> im Imperativ </a:t>
            </a:r>
            <a:r>
              <a:rPr lang="hr-HR" sz="2000" b="1" dirty="0" err="1">
                <a:latin typeface="Calibri" panose="020F0502020204030204" pitchFamily="34" charset="0"/>
                <a:cs typeface="Calibri" panose="020F0502020204030204" pitchFamily="34" charset="0"/>
              </a:rPr>
              <a:t>und</a:t>
            </a:r>
            <a:r>
              <a:rPr lang="hr-HR" sz="2000" b="1" dirty="0">
                <a:latin typeface="Calibri" panose="020F0502020204030204" pitchFamily="34" charset="0"/>
                <a:cs typeface="Calibri" panose="020F0502020204030204" pitchFamily="34" charset="0"/>
              </a:rPr>
              <a:t> mit </a:t>
            </a:r>
            <a:r>
              <a:rPr lang="hr-HR" sz="2000" b="1" dirty="0" err="1">
                <a:latin typeface="Calibri" panose="020F0502020204030204" pitchFamily="34" charset="0"/>
                <a:cs typeface="Calibri" panose="020F0502020204030204" pitchFamily="34" charset="0"/>
              </a:rPr>
              <a:t>dem</a:t>
            </a:r>
            <a:r>
              <a:rPr lang="hr-HR" sz="2000" b="1" dirty="0">
                <a:latin typeface="Calibri" panose="020F0502020204030204" pitchFamily="34" charset="0"/>
                <a:cs typeface="Calibri" panose="020F0502020204030204" pitchFamily="34" charset="0"/>
              </a:rPr>
              <a:t> </a:t>
            </a:r>
            <a:r>
              <a:rPr lang="hr-HR" sz="2000" b="1" dirty="0" err="1">
                <a:latin typeface="Calibri" panose="020F0502020204030204" pitchFamily="34" charset="0"/>
                <a:cs typeface="Calibri" panose="020F0502020204030204" pitchFamily="34" charset="0"/>
              </a:rPr>
              <a:t>unpersönlichen</a:t>
            </a:r>
            <a:r>
              <a:rPr lang="hr-HR" sz="2000" b="1" dirty="0">
                <a:latin typeface="Calibri" panose="020F0502020204030204" pitchFamily="34" charset="0"/>
                <a:cs typeface="Calibri" panose="020F0502020204030204" pitchFamily="34" charset="0"/>
              </a:rPr>
              <a:t> </a:t>
            </a:r>
            <a:r>
              <a:rPr lang="hr-HR" sz="2000" b="1" dirty="0" err="1">
                <a:latin typeface="Calibri" panose="020F0502020204030204" pitchFamily="34" charset="0"/>
                <a:cs typeface="Calibri" panose="020F0502020204030204" pitchFamily="34" charset="0"/>
              </a:rPr>
              <a:t>Pronomen</a:t>
            </a:r>
            <a:r>
              <a:rPr lang="hr-HR" sz="2000" b="1" dirty="0">
                <a:latin typeface="Calibri" panose="020F0502020204030204" pitchFamily="34" charset="0"/>
                <a:cs typeface="Calibri" panose="020F0502020204030204" pitchFamily="34" charset="0"/>
              </a:rPr>
              <a:t> </a:t>
            </a:r>
            <a:r>
              <a:rPr lang="hr-HR" sz="2000" b="1" i="1" dirty="0" err="1">
                <a:latin typeface="Calibri" panose="020F0502020204030204" pitchFamily="34" charset="0"/>
                <a:cs typeface="Calibri" panose="020F0502020204030204" pitchFamily="34" charset="0"/>
              </a:rPr>
              <a:t>man</a:t>
            </a:r>
            <a:r>
              <a:rPr lang="hr-HR" sz="2000" b="1" dirty="0">
                <a:latin typeface="Calibri" panose="020F0502020204030204" pitchFamily="34" charset="0"/>
                <a:cs typeface="Calibri" panose="020F0502020204030204" pitchFamily="34" charset="0"/>
              </a:rPr>
              <a:t> </a:t>
            </a:r>
            <a:r>
              <a:rPr lang="hr-HR" sz="2000" b="1" dirty="0" err="1">
                <a:latin typeface="Calibri" panose="020F0502020204030204" pitchFamily="34" charset="0"/>
                <a:cs typeface="Calibri" panose="020F0502020204030204" pitchFamily="34" charset="0"/>
              </a:rPr>
              <a:t>bildest</a:t>
            </a:r>
            <a:r>
              <a:rPr lang="hr-HR" sz="2000" b="1" dirty="0">
                <a:latin typeface="Calibri" panose="020F0502020204030204" pitchFamily="34" charset="0"/>
                <a:cs typeface="Calibri" panose="020F0502020204030204" pitchFamily="34" charset="0"/>
              </a:rPr>
              <a:t>.</a:t>
            </a:r>
            <a:br>
              <a:rPr lang="hr-HR" sz="2000" b="1" dirty="0">
                <a:latin typeface="Calibri" panose="020F0502020204030204" pitchFamily="34" charset="0"/>
                <a:cs typeface="Calibri" panose="020F0502020204030204" pitchFamily="34" charset="0"/>
              </a:rPr>
            </a:br>
            <a:r>
              <a:rPr lang="hr-HR" sz="2000" b="1" dirty="0">
                <a:solidFill>
                  <a:schemeClr val="bg1">
                    <a:lumMod val="50000"/>
                  </a:schemeClr>
                </a:solidFill>
                <a:latin typeface="Calibri" panose="020F0502020204030204" pitchFamily="34" charset="0"/>
                <a:cs typeface="Calibri" panose="020F0502020204030204" pitchFamily="34" charset="0"/>
              </a:rPr>
              <a:t>Daj savjete tako da napišeš rečenice u imperativu i sa neodređenom zamjenicom </a:t>
            </a:r>
            <a:r>
              <a:rPr lang="hr-HR" sz="2000" b="1" i="1" dirty="0" err="1">
                <a:solidFill>
                  <a:schemeClr val="bg1">
                    <a:lumMod val="50000"/>
                  </a:schemeClr>
                </a:solidFill>
                <a:latin typeface="Calibri" panose="020F0502020204030204" pitchFamily="34" charset="0"/>
                <a:cs typeface="Calibri" panose="020F0502020204030204" pitchFamily="34" charset="0"/>
              </a:rPr>
              <a:t>man</a:t>
            </a:r>
            <a:r>
              <a:rPr lang="hr-HR" sz="2000" b="1" dirty="0">
                <a:solidFill>
                  <a:schemeClr val="bg1">
                    <a:lumMod val="50000"/>
                  </a:schemeClr>
                </a:solidFill>
                <a:latin typeface="Calibri" panose="020F0502020204030204" pitchFamily="34" charset="0"/>
                <a:cs typeface="Calibri" panose="020F0502020204030204" pitchFamily="34" charset="0"/>
              </a:rPr>
              <a:t>.</a:t>
            </a:r>
            <a:br>
              <a:rPr lang="hr-HR" sz="2000" b="1" dirty="0">
                <a:solidFill>
                  <a:schemeClr val="bg1">
                    <a:lumMod val="50000"/>
                  </a:schemeClr>
                </a:solidFill>
                <a:latin typeface="Calibri" panose="020F0502020204030204" pitchFamily="34" charset="0"/>
                <a:cs typeface="Calibri" panose="020F0502020204030204" pitchFamily="34" charset="0"/>
              </a:rPr>
            </a:br>
            <a:r>
              <a:rPr lang="hr-HR" sz="2000" b="1" dirty="0" err="1" smtClean="0">
                <a:solidFill>
                  <a:srgbClr val="FF0000"/>
                </a:solidFill>
                <a:latin typeface="Calibri" panose="020F0502020204030204" pitchFamily="34" charset="0"/>
                <a:cs typeface="Calibri" panose="020F0502020204030204" pitchFamily="34" charset="0"/>
              </a:rPr>
              <a:t>Schreibe</a:t>
            </a:r>
            <a:r>
              <a:rPr lang="hr-HR" sz="2000" b="1" dirty="0" smtClean="0">
                <a:solidFill>
                  <a:srgbClr val="FF0000"/>
                </a:solidFill>
                <a:latin typeface="Calibri" panose="020F0502020204030204" pitchFamily="34" charset="0"/>
                <a:cs typeface="Calibri" panose="020F0502020204030204" pitchFamily="34" charset="0"/>
              </a:rPr>
              <a:t> </a:t>
            </a:r>
            <a:r>
              <a:rPr lang="hr-HR" sz="2000" b="1" dirty="0" err="1" smtClean="0">
                <a:solidFill>
                  <a:srgbClr val="FF0000"/>
                </a:solidFill>
                <a:latin typeface="Calibri" panose="020F0502020204030204" pitchFamily="34" charset="0"/>
                <a:cs typeface="Calibri" panose="020F0502020204030204" pitchFamily="34" charset="0"/>
              </a:rPr>
              <a:t>die</a:t>
            </a:r>
            <a:r>
              <a:rPr lang="hr-HR" sz="2000" b="1" dirty="0" smtClean="0">
                <a:solidFill>
                  <a:srgbClr val="FF0000"/>
                </a:solidFill>
                <a:latin typeface="Calibri" panose="020F0502020204030204" pitchFamily="34" charset="0"/>
                <a:cs typeface="Calibri" panose="020F0502020204030204" pitchFamily="34" charset="0"/>
              </a:rPr>
              <a:t> </a:t>
            </a:r>
            <a:r>
              <a:rPr lang="hr-HR" sz="2000" b="1" dirty="0" err="1" smtClean="0">
                <a:solidFill>
                  <a:srgbClr val="FF0000"/>
                </a:solidFill>
                <a:latin typeface="Calibri" panose="020F0502020204030204" pitchFamily="34" charset="0"/>
                <a:cs typeface="Calibri" panose="020F0502020204030204" pitchFamily="34" charset="0"/>
              </a:rPr>
              <a:t>Hausaufgabe</a:t>
            </a:r>
            <a:r>
              <a:rPr lang="hr-HR" sz="2000" b="1" dirty="0" smtClean="0">
                <a:solidFill>
                  <a:srgbClr val="FF0000"/>
                </a:solidFill>
                <a:latin typeface="Calibri" panose="020F0502020204030204" pitchFamily="34" charset="0"/>
                <a:cs typeface="Calibri" panose="020F0502020204030204" pitchFamily="34" charset="0"/>
              </a:rPr>
              <a:t> </a:t>
            </a:r>
            <a:r>
              <a:rPr lang="hr-HR" sz="2000" b="1" dirty="0" err="1" smtClean="0">
                <a:solidFill>
                  <a:srgbClr val="FF0000"/>
                </a:solidFill>
                <a:latin typeface="Calibri" panose="020F0502020204030204" pitchFamily="34" charset="0"/>
                <a:cs typeface="Calibri" panose="020F0502020204030204" pitchFamily="34" charset="0"/>
              </a:rPr>
              <a:t>in</a:t>
            </a:r>
            <a:r>
              <a:rPr lang="hr-HR" sz="2000" b="1" dirty="0" smtClean="0">
                <a:solidFill>
                  <a:srgbClr val="FF0000"/>
                </a:solidFill>
                <a:latin typeface="Calibri" panose="020F0502020204030204" pitchFamily="34" charset="0"/>
                <a:cs typeface="Calibri" panose="020F0502020204030204" pitchFamily="34" charset="0"/>
              </a:rPr>
              <a:t> Word </a:t>
            </a:r>
            <a:r>
              <a:rPr lang="hr-HR" sz="2000" b="1" dirty="0" err="1" smtClean="0">
                <a:solidFill>
                  <a:srgbClr val="FF0000"/>
                </a:solidFill>
                <a:latin typeface="Calibri" panose="020F0502020204030204" pitchFamily="34" charset="0"/>
                <a:cs typeface="Calibri" panose="020F0502020204030204" pitchFamily="34" charset="0"/>
              </a:rPr>
              <a:t>und</a:t>
            </a:r>
            <a:r>
              <a:rPr lang="hr-HR" sz="2000" b="1" dirty="0" smtClean="0">
                <a:solidFill>
                  <a:srgbClr val="FF0000"/>
                </a:solidFill>
                <a:latin typeface="Calibri" panose="020F0502020204030204" pitchFamily="34" charset="0"/>
                <a:cs typeface="Calibri" panose="020F0502020204030204" pitchFamily="34" charset="0"/>
              </a:rPr>
              <a:t> </a:t>
            </a:r>
            <a:r>
              <a:rPr lang="hr-HR" sz="2000" b="1" dirty="0" err="1" smtClean="0">
                <a:solidFill>
                  <a:srgbClr val="FF0000"/>
                </a:solidFill>
                <a:latin typeface="Calibri" panose="020F0502020204030204" pitchFamily="34" charset="0"/>
                <a:cs typeface="Calibri" panose="020F0502020204030204" pitchFamily="34" charset="0"/>
              </a:rPr>
              <a:t>schicke</a:t>
            </a:r>
            <a:r>
              <a:rPr lang="hr-HR" sz="2000" b="1" dirty="0" smtClean="0">
                <a:solidFill>
                  <a:srgbClr val="FF0000"/>
                </a:solidFill>
                <a:latin typeface="Calibri" panose="020F0502020204030204" pitchFamily="34" charset="0"/>
                <a:cs typeface="Calibri" panose="020F0502020204030204" pitchFamily="34" charset="0"/>
              </a:rPr>
              <a:t> </a:t>
            </a:r>
            <a:r>
              <a:rPr lang="hr-HR" sz="2000" b="1" dirty="0" err="1" smtClean="0">
                <a:solidFill>
                  <a:srgbClr val="FF0000"/>
                </a:solidFill>
                <a:latin typeface="Calibri" panose="020F0502020204030204" pitchFamily="34" charset="0"/>
                <a:cs typeface="Calibri" panose="020F0502020204030204" pitchFamily="34" charset="0"/>
              </a:rPr>
              <a:t>sie</a:t>
            </a:r>
            <a:r>
              <a:rPr lang="hr-HR" sz="2000" b="1" dirty="0" smtClean="0">
                <a:solidFill>
                  <a:srgbClr val="FF0000"/>
                </a:solidFill>
                <a:latin typeface="Calibri" panose="020F0502020204030204" pitchFamily="34" charset="0"/>
                <a:cs typeface="Calibri" panose="020F0502020204030204" pitchFamily="34" charset="0"/>
              </a:rPr>
              <a:t> mir </a:t>
            </a:r>
            <a:r>
              <a:rPr lang="hr-HR" sz="2000" b="1" dirty="0" err="1" smtClean="0">
                <a:solidFill>
                  <a:srgbClr val="FF0000"/>
                </a:solidFill>
                <a:latin typeface="Calibri" panose="020F0502020204030204" pitchFamily="34" charset="0"/>
                <a:cs typeface="Calibri" panose="020F0502020204030204" pitchFamily="34" charset="0"/>
              </a:rPr>
              <a:t>in</a:t>
            </a:r>
            <a:r>
              <a:rPr lang="hr-HR" sz="2000" b="1" dirty="0" smtClean="0">
                <a:solidFill>
                  <a:srgbClr val="FF0000"/>
                </a:solidFill>
                <a:latin typeface="Calibri" panose="020F0502020204030204" pitchFamily="34" charset="0"/>
                <a:cs typeface="Calibri" panose="020F0502020204030204" pitchFamily="34" charset="0"/>
              </a:rPr>
              <a:t> </a:t>
            </a:r>
            <a:r>
              <a:rPr lang="hr-HR" sz="2000" b="1" dirty="0" err="1" smtClean="0">
                <a:solidFill>
                  <a:srgbClr val="FF0000"/>
                </a:solidFill>
                <a:latin typeface="Calibri" panose="020F0502020204030204" pitchFamily="34" charset="0"/>
                <a:cs typeface="Calibri" panose="020F0502020204030204" pitchFamily="34" charset="0"/>
              </a:rPr>
              <a:t>Yammer</a:t>
            </a:r>
            <a:r>
              <a:rPr lang="hr-HR" sz="2000" b="1" dirty="0" smtClean="0">
                <a:solidFill>
                  <a:srgbClr val="FF0000"/>
                </a:solidFill>
                <a:latin typeface="Calibri" panose="020F0502020204030204" pitchFamily="34" charset="0"/>
                <a:cs typeface="Calibri" panose="020F0502020204030204" pitchFamily="34" charset="0"/>
              </a:rPr>
              <a:t> bis </a:t>
            </a:r>
            <a:r>
              <a:rPr lang="hr-HR" sz="2000" b="1" dirty="0" smtClean="0">
                <a:solidFill>
                  <a:srgbClr val="FF0000"/>
                </a:solidFill>
                <a:latin typeface="Calibri" panose="020F0502020204030204" pitchFamily="34" charset="0"/>
                <a:cs typeface="Calibri" panose="020F0502020204030204" pitchFamily="34" charset="0"/>
              </a:rPr>
              <a:t>26.10.2020</a:t>
            </a:r>
            <a:r>
              <a:rPr lang="hr-HR" sz="2000" b="1" dirty="0" smtClean="0">
                <a:solidFill>
                  <a:srgbClr val="FF0000"/>
                </a:solidFill>
                <a:latin typeface="Calibri" panose="020F0502020204030204" pitchFamily="34" charset="0"/>
                <a:cs typeface="Calibri" panose="020F0502020204030204" pitchFamily="34" charset="0"/>
              </a:rPr>
              <a:t>.</a:t>
            </a:r>
            <a:endParaRPr lang="hr-HR" sz="2000" b="1" dirty="0">
              <a:solidFill>
                <a:srgbClr val="FF0000"/>
              </a:solidFill>
              <a:latin typeface="Calibri" panose="020F0502020204030204" pitchFamily="34" charset="0"/>
              <a:cs typeface="Calibri" panose="020F0502020204030204" pitchFamily="34" charset="0"/>
            </a:endParaRPr>
          </a:p>
        </p:txBody>
      </p:sp>
      <p:sp>
        <p:nvSpPr>
          <p:cNvPr id="3" name="Rezervirano mjesto sadržaja 2"/>
          <p:cNvSpPr>
            <a:spLocks noGrp="1"/>
          </p:cNvSpPr>
          <p:nvPr>
            <p:ph idx="1"/>
          </p:nvPr>
        </p:nvSpPr>
        <p:spPr/>
        <p:txBody>
          <a:bodyPr>
            <a:normAutofit lnSpcReduction="10000"/>
          </a:bodyPr>
          <a:lstStyle/>
          <a:p>
            <a:pPr marL="0" indent="0">
              <a:buNone/>
            </a:pPr>
            <a:r>
              <a:rPr lang="hr-HR" b="1" dirty="0" err="1">
                <a:latin typeface="Calibri" panose="020F0502020204030204" pitchFamily="34" charset="0"/>
                <a:cs typeface="Calibri" panose="020F0502020204030204" pitchFamily="34" charset="0"/>
              </a:rPr>
              <a:t>Pass</a:t>
            </a:r>
            <a:r>
              <a:rPr lang="hr-HR" b="1" dirty="0">
                <a:latin typeface="Calibri" panose="020F0502020204030204" pitchFamily="34" charset="0"/>
                <a:cs typeface="Calibri" panose="020F0502020204030204" pitchFamily="34" charset="0"/>
              </a:rPr>
              <a:t> </a:t>
            </a:r>
            <a:r>
              <a:rPr lang="hr-HR" b="1" dirty="0" err="1">
                <a:latin typeface="Calibri" panose="020F0502020204030204" pitchFamily="34" charset="0"/>
                <a:cs typeface="Calibri" panose="020F0502020204030204" pitchFamily="34" charset="0"/>
              </a:rPr>
              <a:t>auf</a:t>
            </a:r>
            <a:r>
              <a:rPr lang="hr-HR" b="1" dirty="0">
                <a:latin typeface="Calibri" panose="020F0502020204030204" pitchFamily="34" charset="0"/>
                <a:cs typeface="Calibri" panose="020F0502020204030204" pitchFamily="34" charset="0"/>
              </a:rPr>
              <a:t>! </a:t>
            </a:r>
            <a:r>
              <a:rPr lang="hr-HR" b="1" dirty="0">
                <a:solidFill>
                  <a:schemeClr val="bg1">
                    <a:lumMod val="50000"/>
                  </a:schemeClr>
                </a:solidFill>
                <a:latin typeface="Calibri" panose="020F0502020204030204" pitchFamily="34" charset="0"/>
                <a:cs typeface="Calibri" panose="020F0502020204030204" pitchFamily="34" charset="0"/>
              </a:rPr>
              <a:t>Pazi! </a:t>
            </a:r>
          </a:p>
          <a:p>
            <a:pPr marL="0" indent="0">
              <a:buNone/>
            </a:pPr>
            <a:r>
              <a:rPr lang="hr-HR" dirty="0">
                <a:latin typeface="Calibri" panose="020F0502020204030204" pitchFamily="34" charset="0"/>
                <a:cs typeface="Calibri" panose="020F0502020204030204" pitchFamily="34" charset="0"/>
              </a:rPr>
              <a:t>Imperativ </a:t>
            </a:r>
            <a:r>
              <a:rPr lang="hr-HR" dirty="0" err="1" smtClean="0">
                <a:latin typeface="Calibri" panose="020F0502020204030204" pitchFamily="34" charset="0"/>
                <a:cs typeface="Calibri" panose="020F0502020204030204" pitchFamily="34" charset="0"/>
              </a:rPr>
              <a:t>endet</a:t>
            </a:r>
            <a:r>
              <a:rPr lang="hr-HR" dirty="0" smtClean="0">
                <a:latin typeface="Calibri" panose="020F0502020204030204" pitchFamily="34" charset="0"/>
                <a:cs typeface="Calibri" panose="020F0502020204030204" pitchFamily="34" charset="0"/>
              </a:rPr>
              <a:t> </a:t>
            </a:r>
            <a:r>
              <a:rPr lang="hr-HR" dirty="0" err="1">
                <a:latin typeface="Calibri" panose="020F0502020204030204" pitchFamily="34" charset="0"/>
                <a:cs typeface="Calibri" panose="020F0502020204030204" pitchFamily="34" charset="0"/>
              </a:rPr>
              <a:t>auf</a:t>
            </a:r>
            <a:r>
              <a:rPr lang="hr-HR" dirty="0">
                <a:latin typeface="Calibri" panose="020F0502020204030204" pitchFamily="34" charset="0"/>
                <a:cs typeface="Calibri" panose="020F0502020204030204" pitchFamily="34" charset="0"/>
              </a:rPr>
              <a:t> </a:t>
            </a:r>
            <a:r>
              <a:rPr lang="hr-HR" dirty="0" err="1">
                <a:latin typeface="Calibri" panose="020F0502020204030204" pitchFamily="34" charset="0"/>
                <a:cs typeface="Calibri" panose="020F0502020204030204" pitchFamily="34" charset="0"/>
              </a:rPr>
              <a:t>die</a:t>
            </a:r>
            <a:r>
              <a:rPr lang="hr-HR" dirty="0">
                <a:latin typeface="Calibri" panose="020F0502020204030204" pitchFamily="34" charset="0"/>
                <a:cs typeface="Calibri" panose="020F0502020204030204" pitchFamily="34" charset="0"/>
              </a:rPr>
              <a:t> </a:t>
            </a:r>
            <a:r>
              <a:rPr lang="hr-HR" dirty="0" err="1">
                <a:latin typeface="Calibri" panose="020F0502020204030204" pitchFamily="34" charset="0"/>
                <a:cs typeface="Calibri" panose="020F0502020204030204" pitchFamily="34" charset="0"/>
              </a:rPr>
              <a:t>Endung</a:t>
            </a:r>
            <a:r>
              <a:rPr lang="hr-HR" dirty="0">
                <a:latin typeface="Calibri" panose="020F0502020204030204" pitchFamily="34" charset="0"/>
                <a:cs typeface="Calibri" panose="020F0502020204030204" pitchFamily="34" charset="0"/>
              </a:rPr>
              <a:t> </a:t>
            </a:r>
            <a:r>
              <a:rPr lang="hr-HR" dirty="0" smtClean="0">
                <a:latin typeface="Calibri" panose="020F0502020204030204" pitchFamily="34" charset="0"/>
                <a:cs typeface="Calibri" panose="020F0502020204030204" pitchFamily="34" charset="0"/>
              </a:rPr>
              <a:t>–</a:t>
            </a:r>
            <a:r>
              <a:rPr lang="hr-HR" dirty="0" err="1" smtClean="0">
                <a:latin typeface="Calibri" panose="020F0502020204030204" pitchFamily="34" charset="0"/>
                <a:cs typeface="Calibri" panose="020F0502020204030204" pitchFamily="34" charset="0"/>
              </a:rPr>
              <a:t>en</a:t>
            </a:r>
            <a:r>
              <a:rPr lang="hr-HR" dirty="0" smtClean="0">
                <a:latin typeface="Calibri" panose="020F0502020204030204" pitchFamily="34" charset="0"/>
                <a:cs typeface="Calibri" panose="020F0502020204030204" pitchFamily="34" charset="0"/>
              </a:rPr>
              <a:t>. </a:t>
            </a:r>
            <a:r>
              <a:rPr lang="hr-HR" dirty="0">
                <a:solidFill>
                  <a:schemeClr val="bg1">
                    <a:lumMod val="50000"/>
                  </a:schemeClr>
                </a:solidFill>
                <a:latin typeface="Calibri" panose="020F0502020204030204" pitchFamily="34" charset="0"/>
                <a:cs typeface="Calibri" panose="020F0502020204030204" pitchFamily="34" charset="0"/>
              </a:rPr>
              <a:t>Imperativ </a:t>
            </a:r>
            <a:r>
              <a:rPr lang="hr-HR" dirty="0" smtClean="0">
                <a:solidFill>
                  <a:schemeClr val="bg1">
                    <a:lumMod val="50000"/>
                  </a:schemeClr>
                </a:solidFill>
                <a:latin typeface="Calibri" panose="020F0502020204030204" pitchFamily="34" charset="0"/>
                <a:cs typeface="Calibri" panose="020F0502020204030204" pitchFamily="34" charset="0"/>
              </a:rPr>
              <a:t>osobi iz štovanja završava </a:t>
            </a:r>
            <a:r>
              <a:rPr lang="hr-HR" dirty="0">
                <a:solidFill>
                  <a:schemeClr val="bg1">
                    <a:lumMod val="50000"/>
                  </a:schemeClr>
                </a:solidFill>
                <a:latin typeface="Calibri" panose="020F0502020204030204" pitchFamily="34" charset="0"/>
                <a:cs typeface="Calibri" panose="020F0502020204030204" pitchFamily="34" charset="0"/>
              </a:rPr>
              <a:t>na  nastavak </a:t>
            </a:r>
            <a:r>
              <a:rPr lang="hr-HR" dirty="0" smtClean="0">
                <a:solidFill>
                  <a:schemeClr val="bg1">
                    <a:lumMod val="50000"/>
                  </a:schemeClr>
                </a:solidFill>
                <a:latin typeface="Calibri" panose="020F0502020204030204" pitchFamily="34" charset="0"/>
                <a:cs typeface="Calibri" panose="020F0502020204030204" pitchFamily="34" charset="0"/>
              </a:rPr>
              <a:t>–</a:t>
            </a:r>
            <a:r>
              <a:rPr lang="hr-HR" dirty="0" err="1" smtClean="0">
                <a:solidFill>
                  <a:schemeClr val="bg1">
                    <a:lumMod val="50000"/>
                  </a:schemeClr>
                </a:solidFill>
                <a:latin typeface="Calibri" panose="020F0502020204030204" pitchFamily="34" charset="0"/>
                <a:cs typeface="Calibri" panose="020F0502020204030204" pitchFamily="34" charset="0"/>
              </a:rPr>
              <a:t>en</a:t>
            </a:r>
            <a:r>
              <a:rPr lang="hr-HR" dirty="0" smtClean="0">
                <a:solidFill>
                  <a:schemeClr val="bg1">
                    <a:lumMod val="50000"/>
                  </a:schemeClr>
                </a:solidFill>
                <a:latin typeface="Calibri" panose="020F0502020204030204" pitchFamily="34" charset="0"/>
                <a:cs typeface="Calibri" panose="020F0502020204030204" pitchFamily="34" charset="0"/>
              </a:rPr>
              <a:t> te navodimo osobu </a:t>
            </a:r>
            <a:r>
              <a:rPr lang="hr-HR" i="1" dirty="0" err="1" smtClean="0">
                <a:solidFill>
                  <a:schemeClr val="bg1">
                    <a:lumMod val="50000"/>
                  </a:schemeClr>
                </a:solidFill>
                <a:latin typeface="Calibri" panose="020F0502020204030204" pitchFamily="34" charset="0"/>
                <a:cs typeface="Calibri" panose="020F0502020204030204" pitchFamily="34" charset="0"/>
              </a:rPr>
              <a:t>Sie</a:t>
            </a:r>
            <a:r>
              <a:rPr lang="hr-HR" dirty="0" smtClean="0">
                <a:solidFill>
                  <a:schemeClr val="bg1">
                    <a:lumMod val="50000"/>
                  </a:schemeClr>
                </a:solidFill>
                <a:latin typeface="Calibri" panose="020F0502020204030204" pitchFamily="34" charset="0"/>
                <a:cs typeface="Calibri" panose="020F0502020204030204" pitchFamily="34" charset="0"/>
              </a:rPr>
              <a:t>. </a:t>
            </a:r>
            <a:endParaRPr lang="hr-HR" dirty="0">
              <a:solidFill>
                <a:schemeClr val="bg1">
                  <a:lumMod val="50000"/>
                </a:schemeClr>
              </a:solidFill>
              <a:latin typeface="Calibri" panose="020F0502020204030204" pitchFamily="34" charset="0"/>
              <a:cs typeface="Calibri" panose="020F0502020204030204" pitchFamily="34" charset="0"/>
            </a:endParaRPr>
          </a:p>
          <a:p>
            <a:pPr marL="0" indent="0">
              <a:buNone/>
            </a:pPr>
            <a:r>
              <a:rPr lang="hr-HR" i="1" dirty="0" err="1" smtClean="0">
                <a:latin typeface="Calibri" panose="020F0502020204030204" pitchFamily="34" charset="0"/>
                <a:cs typeface="Calibri" panose="020F0502020204030204" pitchFamily="34" charset="0"/>
              </a:rPr>
              <a:t>Treib</a:t>
            </a:r>
            <a:r>
              <a:rPr lang="hr-HR" b="1" i="1" dirty="0" err="1" smtClean="0">
                <a:solidFill>
                  <a:srgbClr val="FF0000"/>
                </a:solidFill>
                <a:latin typeface="Calibri" panose="020F0502020204030204" pitchFamily="34" charset="0"/>
                <a:cs typeface="Calibri" panose="020F0502020204030204" pitchFamily="34" charset="0"/>
              </a:rPr>
              <a:t>en</a:t>
            </a:r>
            <a:r>
              <a:rPr lang="hr-HR" b="1" i="1" dirty="0" smtClean="0">
                <a:solidFill>
                  <a:srgbClr val="FF0000"/>
                </a:solidFill>
                <a:latin typeface="Calibri" panose="020F0502020204030204" pitchFamily="34" charset="0"/>
                <a:cs typeface="Calibri" panose="020F0502020204030204" pitchFamily="34" charset="0"/>
              </a:rPr>
              <a:t>  </a:t>
            </a:r>
            <a:r>
              <a:rPr lang="hr-HR" b="1" i="1" dirty="0" err="1" smtClean="0">
                <a:solidFill>
                  <a:srgbClr val="FF0000"/>
                </a:solidFill>
                <a:latin typeface="Calibri" panose="020F0502020204030204" pitchFamily="34" charset="0"/>
                <a:cs typeface="Calibri" panose="020F0502020204030204" pitchFamily="34" charset="0"/>
              </a:rPr>
              <a:t>Sie</a:t>
            </a:r>
            <a:r>
              <a:rPr lang="hr-HR" b="1" i="1" dirty="0" smtClean="0">
                <a:solidFill>
                  <a:srgbClr val="FF0000"/>
                </a:solidFill>
                <a:latin typeface="Calibri" panose="020F0502020204030204" pitchFamily="34" charset="0"/>
                <a:cs typeface="Calibri" panose="020F0502020204030204" pitchFamily="34" charset="0"/>
              </a:rPr>
              <a:t> </a:t>
            </a:r>
            <a:r>
              <a:rPr lang="hr-HR" i="1" dirty="0" smtClean="0">
                <a:solidFill>
                  <a:srgbClr val="FF0000"/>
                </a:solidFill>
                <a:latin typeface="Calibri" panose="020F0502020204030204" pitchFamily="34" charset="0"/>
                <a:cs typeface="Calibri" panose="020F0502020204030204" pitchFamily="34" charset="0"/>
              </a:rPr>
              <a:t> </a:t>
            </a:r>
            <a:r>
              <a:rPr lang="hr-HR" i="1" dirty="0">
                <a:latin typeface="Calibri" panose="020F0502020204030204" pitchFamily="34" charset="0"/>
                <a:cs typeface="Calibri" panose="020F0502020204030204" pitchFamily="34" charset="0"/>
              </a:rPr>
              <a:t>Sport. </a:t>
            </a:r>
            <a:r>
              <a:rPr lang="hr-HR" i="1" dirty="0" err="1" smtClean="0">
                <a:latin typeface="Calibri" panose="020F0502020204030204" pitchFamily="34" charset="0"/>
                <a:cs typeface="Calibri" panose="020F0502020204030204" pitchFamily="34" charset="0"/>
              </a:rPr>
              <a:t>Geh</a:t>
            </a:r>
            <a:r>
              <a:rPr lang="hr-HR" b="1" i="1" dirty="0" err="1" smtClean="0">
                <a:solidFill>
                  <a:srgbClr val="FF0000"/>
                </a:solidFill>
                <a:latin typeface="Calibri" panose="020F0502020204030204" pitchFamily="34" charset="0"/>
                <a:cs typeface="Calibri" panose="020F0502020204030204" pitchFamily="34" charset="0"/>
              </a:rPr>
              <a:t>en</a:t>
            </a:r>
            <a:r>
              <a:rPr lang="hr-HR" b="1" i="1" dirty="0" smtClean="0">
                <a:solidFill>
                  <a:srgbClr val="FF0000"/>
                </a:solidFill>
                <a:latin typeface="Calibri" panose="020F0502020204030204" pitchFamily="34" charset="0"/>
                <a:cs typeface="Calibri" panose="020F0502020204030204" pitchFamily="34" charset="0"/>
              </a:rPr>
              <a:t> </a:t>
            </a:r>
            <a:r>
              <a:rPr lang="hr-HR" b="1" i="1" dirty="0" err="1" smtClean="0">
                <a:solidFill>
                  <a:srgbClr val="FF0000"/>
                </a:solidFill>
                <a:latin typeface="Calibri" panose="020F0502020204030204" pitchFamily="34" charset="0"/>
                <a:cs typeface="Calibri" panose="020F0502020204030204" pitchFamily="34" charset="0"/>
              </a:rPr>
              <a:t>Sie</a:t>
            </a:r>
            <a:r>
              <a:rPr lang="hr-HR" b="1" i="1" dirty="0" smtClean="0">
                <a:solidFill>
                  <a:srgbClr val="FF0000"/>
                </a:solidFill>
                <a:latin typeface="Calibri" panose="020F0502020204030204" pitchFamily="34" charset="0"/>
                <a:cs typeface="Calibri" panose="020F0502020204030204" pitchFamily="34" charset="0"/>
              </a:rPr>
              <a:t> </a:t>
            </a:r>
            <a:r>
              <a:rPr lang="hr-HR" i="1" dirty="0" err="1" smtClean="0">
                <a:latin typeface="Calibri" panose="020F0502020204030204" pitchFamily="34" charset="0"/>
                <a:cs typeface="Calibri" panose="020F0502020204030204" pitchFamily="34" charset="0"/>
              </a:rPr>
              <a:t>ins</a:t>
            </a:r>
            <a:r>
              <a:rPr lang="hr-HR" i="1" dirty="0" smtClean="0">
                <a:latin typeface="Calibri" panose="020F0502020204030204" pitchFamily="34" charset="0"/>
                <a:cs typeface="Calibri" panose="020F0502020204030204" pitchFamily="34" charset="0"/>
              </a:rPr>
              <a:t> </a:t>
            </a:r>
            <a:r>
              <a:rPr lang="hr-HR" i="1" dirty="0">
                <a:latin typeface="Calibri" panose="020F0502020204030204" pitchFamily="34" charset="0"/>
                <a:cs typeface="Calibri" panose="020F0502020204030204" pitchFamily="34" charset="0"/>
              </a:rPr>
              <a:t>Kino.</a:t>
            </a:r>
            <a:endParaRPr lang="hr-HR" b="1" dirty="0">
              <a:latin typeface="Calibri" panose="020F0502020204030204" pitchFamily="34" charset="0"/>
              <a:cs typeface="Calibri" panose="020F0502020204030204" pitchFamily="34" charset="0"/>
            </a:endParaRPr>
          </a:p>
          <a:p>
            <a:pPr marL="0" indent="0">
              <a:buNone/>
            </a:pPr>
            <a:r>
              <a:rPr lang="hr-HR" b="1" dirty="0" err="1" smtClean="0">
                <a:latin typeface="Calibri" panose="020F0502020204030204" pitchFamily="34" charset="0"/>
                <a:cs typeface="Calibri" panose="020F0502020204030204" pitchFamily="34" charset="0"/>
              </a:rPr>
              <a:t>Herr</a:t>
            </a:r>
            <a:r>
              <a:rPr lang="hr-HR" b="1" dirty="0" smtClean="0">
                <a:latin typeface="Calibri" panose="020F0502020204030204" pitchFamily="34" charset="0"/>
                <a:cs typeface="Calibri" panose="020F0502020204030204" pitchFamily="34" charset="0"/>
              </a:rPr>
              <a:t> </a:t>
            </a:r>
            <a:r>
              <a:rPr lang="hr-HR" b="1" dirty="0" smtClean="0">
                <a:latin typeface="Calibri" panose="020F0502020204030204" pitchFamily="34" charset="0"/>
                <a:cs typeface="Calibri" panose="020F0502020204030204" pitchFamily="34" charset="0"/>
              </a:rPr>
              <a:t>Weber </a:t>
            </a:r>
            <a:r>
              <a:rPr lang="hr-HR" b="1" dirty="0" err="1" smtClean="0">
                <a:latin typeface="Calibri" panose="020F0502020204030204" pitchFamily="34" charset="0"/>
                <a:cs typeface="Calibri" panose="020F0502020204030204" pitchFamily="34" charset="0"/>
              </a:rPr>
              <a:t>sagt</a:t>
            </a:r>
            <a:r>
              <a:rPr lang="hr-HR" b="1" dirty="0" smtClean="0">
                <a:latin typeface="Calibri" panose="020F0502020204030204" pitchFamily="34" charset="0"/>
                <a:cs typeface="Calibri" panose="020F0502020204030204" pitchFamily="34" charset="0"/>
              </a:rPr>
              <a:t>: </a:t>
            </a:r>
            <a:r>
              <a:rPr lang="hr-HR" dirty="0" err="1" smtClean="0">
                <a:solidFill>
                  <a:srgbClr val="0070C0"/>
                </a:solidFill>
                <a:latin typeface="Calibri" panose="020F0502020204030204" pitchFamily="34" charset="0"/>
                <a:cs typeface="Calibri" panose="020F0502020204030204" pitchFamily="34" charset="0"/>
              </a:rPr>
              <a:t>Ich</a:t>
            </a:r>
            <a:r>
              <a:rPr lang="hr-HR" dirty="0" smtClean="0">
                <a:solidFill>
                  <a:srgbClr val="0070C0"/>
                </a:solidFill>
                <a:latin typeface="Calibri" panose="020F0502020204030204" pitchFamily="34" charset="0"/>
                <a:cs typeface="Calibri" panose="020F0502020204030204" pitchFamily="34" charset="0"/>
              </a:rPr>
              <a:t> bin </a:t>
            </a:r>
            <a:r>
              <a:rPr lang="hr-HR" dirty="0" err="1" smtClean="0">
                <a:solidFill>
                  <a:srgbClr val="0070C0"/>
                </a:solidFill>
                <a:latin typeface="Calibri" panose="020F0502020204030204" pitchFamily="34" charset="0"/>
                <a:cs typeface="Calibri" panose="020F0502020204030204" pitchFamily="34" charset="0"/>
              </a:rPr>
              <a:t>zu</a:t>
            </a:r>
            <a:r>
              <a:rPr lang="hr-HR" dirty="0" smtClean="0">
                <a:solidFill>
                  <a:srgbClr val="0070C0"/>
                </a:solidFill>
                <a:latin typeface="Calibri" panose="020F0502020204030204" pitchFamily="34" charset="0"/>
                <a:cs typeface="Calibri" panose="020F0502020204030204" pitchFamily="34" charset="0"/>
              </a:rPr>
              <a:t> </a:t>
            </a:r>
            <a:r>
              <a:rPr lang="hr-HR" dirty="0" err="1" smtClean="0">
                <a:solidFill>
                  <a:srgbClr val="0070C0"/>
                </a:solidFill>
                <a:latin typeface="Calibri" panose="020F0502020204030204" pitchFamily="34" charset="0"/>
                <a:cs typeface="Calibri" panose="020F0502020204030204" pitchFamily="34" charset="0"/>
              </a:rPr>
              <a:t>streng</a:t>
            </a:r>
            <a:r>
              <a:rPr lang="hr-HR" dirty="0" smtClean="0">
                <a:solidFill>
                  <a:srgbClr val="0070C0"/>
                </a:solidFill>
                <a:latin typeface="Calibri" panose="020F0502020204030204" pitchFamily="34" charset="0"/>
                <a:cs typeface="Calibri" panose="020F0502020204030204" pitchFamily="34" charset="0"/>
              </a:rPr>
              <a:t>. </a:t>
            </a:r>
            <a:r>
              <a:rPr lang="hr-HR" dirty="0" err="1" smtClean="0">
                <a:latin typeface="Calibri" panose="020F0502020204030204" pitchFamily="34" charset="0"/>
                <a:cs typeface="Calibri" panose="020F0502020204030204" pitchFamily="34" charset="0"/>
              </a:rPr>
              <a:t>Ich</a:t>
            </a:r>
            <a:r>
              <a:rPr lang="hr-HR" dirty="0" smtClean="0">
                <a:latin typeface="Calibri" panose="020F0502020204030204" pitchFamily="34" charset="0"/>
                <a:cs typeface="Calibri" panose="020F0502020204030204" pitchFamily="34" charset="0"/>
              </a:rPr>
              <a:t> </a:t>
            </a:r>
            <a:r>
              <a:rPr lang="hr-HR" dirty="0" err="1" smtClean="0">
                <a:latin typeface="Calibri" panose="020F0502020204030204" pitchFamily="34" charset="0"/>
                <a:cs typeface="Calibri" panose="020F0502020204030204" pitchFamily="34" charset="0"/>
              </a:rPr>
              <a:t>gebe</a:t>
            </a:r>
            <a:r>
              <a:rPr lang="hr-HR" dirty="0" smtClean="0">
                <a:latin typeface="Calibri" panose="020F0502020204030204" pitchFamily="34" charset="0"/>
                <a:cs typeface="Calibri" panose="020F0502020204030204" pitchFamily="34" charset="0"/>
              </a:rPr>
              <a:t> </a:t>
            </a:r>
            <a:r>
              <a:rPr lang="hr-HR" dirty="0" err="1" smtClean="0">
                <a:latin typeface="Calibri" panose="020F0502020204030204" pitchFamily="34" charset="0"/>
                <a:cs typeface="Calibri" panose="020F0502020204030204" pitchFamily="34" charset="0"/>
              </a:rPr>
              <a:t>zu</a:t>
            </a:r>
            <a:r>
              <a:rPr lang="hr-HR" dirty="0" smtClean="0">
                <a:latin typeface="Calibri" panose="020F0502020204030204" pitchFamily="34" charset="0"/>
                <a:cs typeface="Calibri" panose="020F0502020204030204" pitchFamily="34" charset="0"/>
              </a:rPr>
              <a:t> </a:t>
            </a:r>
            <a:r>
              <a:rPr lang="hr-HR" dirty="0" err="1" smtClean="0">
                <a:latin typeface="Calibri" panose="020F0502020204030204" pitchFamily="34" charset="0"/>
                <a:cs typeface="Calibri" panose="020F0502020204030204" pitchFamily="34" charset="0"/>
              </a:rPr>
              <a:t>viele</a:t>
            </a:r>
            <a:r>
              <a:rPr lang="hr-HR" dirty="0" smtClean="0">
                <a:latin typeface="Calibri" panose="020F0502020204030204" pitchFamily="34" charset="0"/>
                <a:cs typeface="Calibri" panose="020F0502020204030204" pitchFamily="34" charset="0"/>
              </a:rPr>
              <a:t> </a:t>
            </a:r>
            <a:r>
              <a:rPr lang="hr-HR" dirty="0" err="1" smtClean="0">
                <a:latin typeface="Calibri" panose="020F0502020204030204" pitchFamily="34" charset="0"/>
                <a:cs typeface="Calibri" panose="020F0502020204030204" pitchFamily="34" charset="0"/>
              </a:rPr>
              <a:t>Hausaufgaben</a:t>
            </a:r>
            <a:r>
              <a:rPr lang="hr-HR" dirty="0" smtClean="0">
                <a:latin typeface="Calibri" panose="020F0502020204030204" pitchFamily="34" charset="0"/>
                <a:cs typeface="Calibri" panose="020F0502020204030204" pitchFamily="34" charset="0"/>
              </a:rPr>
              <a:t> </a:t>
            </a:r>
            <a:r>
              <a:rPr lang="hr-HR" dirty="0" err="1" smtClean="0">
                <a:latin typeface="Calibri" panose="020F0502020204030204" pitchFamily="34" charset="0"/>
                <a:cs typeface="Calibri" panose="020F0502020204030204" pitchFamily="34" charset="0"/>
              </a:rPr>
              <a:t>auf</a:t>
            </a:r>
            <a:r>
              <a:rPr lang="hr-HR" dirty="0" smtClean="0">
                <a:latin typeface="Calibri" panose="020F0502020204030204" pitchFamily="34" charset="0"/>
                <a:cs typeface="Calibri" panose="020F0502020204030204" pitchFamily="34" charset="0"/>
              </a:rPr>
              <a:t> </a:t>
            </a:r>
            <a:r>
              <a:rPr lang="hr-HR" dirty="0" err="1" smtClean="0">
                <a:latin typeface="Calibri" panose="020F0502020204030204" pitchFamily="34" charset="0"/>
                <a:cs typeface="Calibri" panose="020F0502020204030204" pitchFamily="34" charset="0"/>
              </a:rPr>
              <a:t>und</a:t>
            </a:r>
            <a:r>
              <a:rPr lang="hr-HR" dirty="0" smtClean="0">
                <a:latin typeface="Calibri" panose="020F0502020204030204" pitchFamily="34" charset="0"/>
                <a:cs typeface="Calibri" panose="020F0502020204030204" pitchFamily="34" charset="0"/>
              </a:rPr>
              <a:t> </a:t>
            </a:r>
            <a:r>
              <a:rPr lang="hr-HR" dirty="0" err="1" smtClean="0">
                <a:latin typeface="Calibri" panose="020F0502020204030204" pitchFamily="34" charset="0"/>
                <a:cs typeface="Calibri" panose="020F0502020204030204" pitchFamily="34" charset="0"/>
              </a:rPr>
              <a:t>ich</a:t>
            </a:r>
            <a:r>
              <a:rPr lang="hr-HR" dirty="0">
                <a:latin typeface="Calibri" panose="020F0502020204030204" pitchFamily="34" charset="0"/>
                <a:cs typeface="Calibri" panose="020F0502020204030204" pitchFamily="34" charset="0"/>
              </a:rPr>
              <a:t> </a:t>
            </a:r>
            <a:r>
              <a:rPr lang="hr-HR" dirty="0" err="1" smtClean="0">
                <a:latin typeface="Calibri" panose="020F0502020204030204" pitchFamily="34" charset="0"/>
                <a:cs typeface="Calibri" panose="020F0502020204030204" pitchFamily="34" charset="0"/>
              </a:rPr>
              <a:t>komme</a:t>
            </a:r>
            <a:r>
              <a:rPr lang="hr-HR" dirty="0" smtClean="0">
                <a:latin typeface="Calibri" panose="020F0502020204030204" pitchFamily="34" charset="0"/>
                <a:cs typeface="Calibri" panose="020F0502020204030204" pitchFamily="34" charset="0"/>
              </a:rPr>
              <a:t> </a:t>
            </a:r>
            <a:r>
              <a:rPr lang="hr-HR" dirty="0" err="1" smtClean="0">
                <a:latin typeface="Calibri" panose="020F0502020204030204" pitchFamily="34" charset="0"/>
                <a:cs typeface="Calibri" panose="020F0502020204030204" pitchFamily="34" charset="0"/>
              </a:rPr>
              <a:t>immer</a:t>
            </a:r>
            <a:r>
              <a:rPr lang="hr-HR" dirty="0" smtClean="0">
                <a:latin typeface="Calibri" panose="020F0502020204030204" pitchFamily="34" charset="0"/>
                <a:cs typeface="Calibri" panose="020F0502020204030204" pitchFamily="34" charset="0"/>
              </a:rPr>
              <a:t> </a:t>
            </a:r>
            <a:r>
              <a:rPr lang="hr-HR" dirty="0" err="1" smtClean="0">
                <a:latin typeface="Calibri" panose="020F0502020204030204" pitchFamily="34" charset="0"/>
                <a:cs typeface="Calibri" panose="020F0502020204030204" pitchFamily="34" charset="0"/>
              </a:rPr>
              <a:t>zu</a:t>
            </a:r>
            <a:r>
              <a:rPr lang="hr-HR" dirty="0" smtClean="0">
                <a:latin typeface="Calibri" panose="020F0502020204030204" pitchFamily="34" charset="0"/>
                <a:cs typeface="Calibri" panose="020F0502020204030204" pitchFamily="34" charset="0"/>
              </a:rPr>
              <a:t> </a:t>
            </a:r>
            <a:r>
              <a:rPr lang="hr-HR" dirty="0" err="1" smtClean="0">
                <a:latin typeface="Calibri" panose="020F0502020204030204" pitchFamily="34" charset="0"/>
                <a:cs typeface="Calibri" panose="020F0502020204030204" pitchFamily="34" charset="0"/>
              </a:rPr>
              <a:t>spät</a:t>
            </a:r>
            <a:r>
              <a:rPr lang="hr-HR" dirty="0" smtClean="0">
                <a:latin typeface="Calibri" panose="020F0502020204030204" pitchFamily="34" charset="0"/>
                <a:cs typeface="Calibri" panose="020F0502020204030204" pitchFamily="34" charset="0"/>
              </a:rPr>
              <a:t>. </a:t>
            </a:r>
          </a:p>
          <a:p>
            <a:pPr marL="0" indent="0">
              <a:buNone/>
            </a:pPr>
            <a:r>
              <a:rPr lang="hr-HR" dirty="0" smtClean="0">
                <a:latin typeface="Calibri" panose="020F0502020204030204" pitchFamily="34" charset="0"/>
                <a:cs typeface="Calibri" panose="020F0502020204030204" pitchFamily="34" charset="0"/>
                <a:sym typeface="Wingdings" panose="05000000000000000000" pitchFamily="2" charset="2"/>
              </a:rPr>
              <a:t> </a:t>
            </a:r>
            <a:r>
              <a:rPr lang="hr-HR" i="1" dirty="0" err="1" smtClean="0">
                <a:solidFill>
                  <a:srgbClr val="0070C0"/>
                </a:solidFill>
                <a:latin typeface="Calibri" panose="020F0502020204030204" pitchFamily="34" charset="0"/>
                <a:cs typeface="Calibri" panose="020F0502020204030204" pitchFamily="34" charset="0"/>
                <a:sym typeface="Wingdings" panose="05000000000000000000" pitchFamily="2" charset="2"/>
              </a:rPr>
              <a:t>Seien</a:t>
            </a:r>
            <a:r>
              <a:rPr lang="hr-HR" i="1" dirty="0" smtClean="0">
                <a:solidFill>
                  <a:srgbClr val="0070C0"/>
                </a:solidFill>
                <a:latin typeface="Calibri" panose="020F0502020204030204" pitchFamily="34" charset="0"/>
                <a:cs typeface="Calibri" panose="020F0502020204030204" pitchFamily="34" charset="0"/>
                <a:sym typeface="Wingdings" panose="05000000000000000000" pitchFamily="2" charset="2"/>
              </a:rPr>
              <a:t> </a:t>
            </a:r>
            <a:r>
              <a:rPr lang="hr-HR" b="1" i="1" dirty="0" err="1">
                <a:solidFill>
                  <a:srgbClr val="0070C0"/>
                </a:solidFill>
                <a:latin typeface="Calibri" panose="020F0502020204030204" pitchFamily="34" charset="0"/>
                <a:cs typeface="Calibri" panose="020F0502020204030204" pitchFamily="34" charset="0"/>
                <a:sym typeface="Wingdings" panose="05000000000000000000" pitchFamily="2" charset="2"/>
              </a:rPr>
              <a:t>S</a:t>
            </a:r>
            <a:r>
              <a:rPr lang="hr-HR" b="1" i="1" dirty="0" err="1" smtClean="0">
                <a:solidFill>
                  <a:srgbClr val="0070C0"/>
                </a:solidFill>
                <a:latin typeface="Calibri" panose="020F0502020204030204" pitchFamily="34" charset="0"/>
                <a:cs typeface="Calibri" panose="020F0502020204030204" pitchFamily="34" charset="0"/>
                <a:sym typeface="Wingdings" panose="05000000000000000000" pitchFamily="2" charset="2"/>
              </a:rPr>
              <a:t>ie</a:t>
            </a:r>
            <a:r>
              <a:rPr lang="hr-HR" i="1" dirty="0" smtClean="0">
                <a:solidFill>
                  <a:srgbClr val="0070C0"/>
                </a:solidFill>
                <a:latin typeface="Calibri" panose="020F0502020204030204" pitchFamily="34" charset="0"/>
                <a:cs typeface="Calibri" panose="020F0502020204030204" pitchFamily="34" charset="0"/>
                <a:sym typeface="Wingdings" panose="05000000000000000000" pitchFamily="2" charset="2"/>
              </a:rPr>
              <a:t> </a:t>
            </a:r>
            <a:r>
              <a:rPr lang="hr-HR" i="1" dirty="0" err="1" smtClean="0">
                <a:solidFill>
                  <a:srgbClr val="0070C0"/>
                </a:solidFill>
                <a:latin typeface="Calibri" panose="020F0502020204030204" pitchFamily="34" charset="0"/>
                <a:cs typeface="Calibri" panose="020F0502020204030204" pitchFamily="34" charset="0"/>
                <a:sym typeface="Wingdings" panose="05000000000000000000" pitchFamily="2" charset="2"/>
              </a:rPr>
              <a:t>nicht</a:t>
            </a:r>
            <a:r>
              <a:rPr lang="hr-HR" i="1" dirty="0" smtClean="0">
                <a:solidFill>
                  <a:srgbClr val="0070C0"/>
                </a:solidFill>
                <a:latin typeface="Calibri" panose="020F0502020204030204" pitchFamily="34" charset="0"/>
                <a:cs typeface="Calibri" panose="020F0502020204030204" pitchFamily="34" charset="0"/>
                <a:sym typeface="Wingdings" panose="05000000000000000000" pitchFamily="2" charset="2"/>
              </a:rPr>
              <a:t> </a:t>
            </a:r>
            <a:r>
              <a:rPr lang="hr-HR" i="1" dirty="0" err="1" smtClean="0">
                <a:solidFill>
                  <a:srgbClr val="0070C0"/>
                </a:solidFill>
                <a:latin typeface="Calibri" panose="020F0502020204030204" pitchFamily="34" charset="0"/>
                <a:cs typeface="Calibri" panose="020F0502020204030204" pitchFamily="34" charset="0"/>
                <a:sym typeface="Wingdings" panose="05000000000000000000" pitchFamily="2" charset="2"/>
              </a:rPr>
              <a:t>zu</a:t>
            </a:r>
            <a:r>
              <a:rPr lang="hr-HR" i="1" dirty="0" smtClean="0">
                <a:solidFill>
                  <a:srgbClr val="0070C0"/>
                </a:solidFill>
                <a:latin typeface="Calibri" panose="020F0502020204030204" pitchFamily="34" charset="0"/>
                <a:cs typeface="Calibri" panose="020F0502020204030204" pitchFamily="34" charset="0"/>
                <a:sym typeface="Wingdings" panose="05000000000000000000" pitchFamily="2" charset="2"/>
              </a:rPr>
              <a:t> </a:t>
            </a:r>
            <a:r>
              <a:rPr lang="hr-HR" i="1" dirty="0" err="1" smtClean="0">
                <a:solidFill>
                  <a:srgbClr val="0070C0"/>
                </a:solidFill>
                <a:latin typeface="Calibri" panose="020F0502020204030204" pitchFamily="34" charset="0"/>
                <a:cs typeface="Calibri" panose="020F0502020204030204" pitchFamily="34" charset="0"/>
                <a:sym typeface="Wingdings" panose="05000000000000000000" pitchFamily="2" charset="2"/>
              </a:rPr>
              <a:t>streng</a:t>
            </a:r>
            <a:r>
              <a:rPr lang="hr-HR" i="1" dirty="0" smtClean="0">
                <a:solidFill>
                  <a:srgbClr val="0070C0"/>
                </a:solidFill>
                <a:latin typeface="Calibri" panose="020F0502020204030204" pitchFamily="34" charset="0"/>
                <a:cs typeface="Calibri" panose="020F0502020204030204" pitchFamily="34" charset="0"/>
                <a:sym typeface="Wingdings" panose="05000000000000000000" pitchFamily="2" charset="2"/>
              </a:rPr>
              <a:t>. Man </a:t>
            </a:r>
            <a:r>
              <a:rPr lang="hr-HR" i="1" dirty="0" err="1" smtClean="0">
                <a:solidFill>
                  <a:srgbClr val="0070C0"/>
                </a:solidFill>
                <a:latin typeface="Calibri" panose="020F0502020204030204" pitchFamily="34" charset="0"/>
                <a:cs typeface="Calibri" panose="020F0502020204030204" pitchFamily="34" charset="0"/>
                <a:sym typeface="Wingdings" panose="05000000000000000000" pitchFamily="2" charset="2"/>
              </a:rPr>
              <a:t>ist</a:t>
            </a:r>
            <a:r>
              <a:rPr lang="hr-HR" i="1" dirty="0" smtClean="0">
                <a:solidFill>
                  <a:srgbClr val="0070C0"/>
                </a:solidFill>
                <a:latin typeface="Calibri" panose="020F0502020204030204" pitchFamily="34" charset="0"/>
                <a:cs typeface="Calibri" panose="020F0502020204030204" pitchFamily="34" charset="0"/>
                <a:sym typeface="Wingdings" panose="05000000000000000000" pitchFamily="2" charset="2"/>
              </a:rPr>
              <a:t> </a:t>
            </a:r>
            <a:r>
              <a:rPr lang="hr-HR" i="1" dirty="0" err="1" smtClean="0">
                <a:solidFill>
                  <a:srgbClr val="0070C0"/>
                </a:solidFill>
                <a:latin typeface="Calibri" panose="020F0502020204030204" pitchFamily="34" charset="0"/>
                <a:cs typeface="Calibri" panose="020F0502020204030204" pitchFamily="34" charset="0"/>
                <a:sym typeface="Wingdings" panose="05000000000000000000" pitchFamily="2" charset="2"/>
              </a:rPr>
              <a:t>nicht</a:t>
            </a:r>
            <a:r>
              <a:rPr lang="hr-HR" i="1" dirty="0" smtClean="0">
                <a:solidFill>
                  <a:srgbClr val="0070C0"/>
                </a:solidFill>
                <a:latin typeface="Calibri" panose="020F0502020204030204" pitchFamily="34" charset="0"/>
                <a:cs typeface="Calibri" panose="020F0502020204030204" pitchFamily="34" charset="0"/>
                <a:sym typeface="Wingdings" panose="05000000000000000000" pitchFamily="2" charset="2"/>
              </a:rPr>
              <a:t> </a:t>
            </a:r>
            <a:r>
              <a:rPr lang="hr-HR" i="1" dirty="0" err="1" smtClean="0">
                <a:solidFill>
                  <a:srgbClr val="0070C0"/>
                </a:solidFill>
                <a:latin typeface="Calibri" panose="020F0502020204030204" pitchFamily="34" charset="0"/>
                <a:cs typeface="Calibri" panose="020F0502020204030204" pitchFamily="34" charset="0"/>
                <a:sym typeface="Wingdings" panose="05000000000000000000" pitchFamily="2" charset="2"/>
              </a:rPr>
              <a:t>zu</a:t>
            </a:r>
            <a:r>
              <a:rPr lang="hr-HR" i="1" dirty="0" smtClean="0">
                <a:solidFill>
                  <a:srgbClr val="0070C0"/>
                </a:solidFill>
                <a:latin typeface="Calibri" panose="020F0502020204030204" pitchFamily="34" charset="0"/>
                <a:cs typeface="Calibri" panose="020F0502020204030204" pitchFamily="34" charset="0"/>
                <a:sym typeface="Wingdings" panose="05000000000000000000" pitchFamily="2" charset="2"/>
              </a:rPr>
              <a:t> </a:t>
            </a:r>
            <a:r>
              <a:rPr lang="hr-HR" i="1" dirty="0" err="1" smtClean="0">
                <a:solidFill>
                  <a:srgbClr val="0070C0"/>
                </a:solidFill>
                <a:latin typeface="Calibri" panose="020F0502020204030204" pitchFamily="34" charset="0"/>
                <a:cs typeface="Calibri" panose="020F0502020204030204" pitchFamily="34" charset="0"/>
                <a:sym typeface="Wingdings" panose="05000000000000000000" pitchFamily="2" charset="2"/>
              </a:rPr>
              <a:t>streng</a:t>
            </a:r>
            <a:r>
              <a:rPr lang="hr-HR" i="1" dirty="0" smtClean="0">
                <a:solidFill>
                  <a:srgbClr val="0070C0"/>
                </a:solidFill>
                <a:latin typeface="Calibri" panose="020F0502020204030204" pitchFamily="34" charset="0"/>
                <a:cs typeface="Calibri" panose="020F0502020204030204" pitchFamily="34" charset="0"/>
                <a:sym typeface="Wingdings" panose="05000000000000000000" pitchFamily="2" charset="2"/>
              </a:rPr>
              <a:t>.</a:t>
            </a:r>
            <a:endParaRPr lang="hr-HR" i="1" dirty="0">
              <a:solidFill>
                <a:srgbClr val="0070C0"/>
              </a:solidFill>
              <a:latin typeface="Calibri" panose="020F0502020204030204" pitchFamily="34" charset="0"/>
              <a:cs typeface="Calibri" panose="020F0502020204030204" pitchFamily="34" charset="0"/>
            </a:endParaRPr>
          </a:p>
          <a:p>
            <a:pPr marL="0" indent="0">
              <a:buNone/>
            </a:pPr>
            <a:endParaRPr lang="hr-HR" dirty="0">
              <a:latin typeface="Calibri" panose="020F0502020204030204" pitchFamily="34" charset="0"/>
              <a:cs typeface="Calibri" panose="020F0502020204030204" pitchFamily="34" charset="0"/>
            </a:endParaRPr>
          </a:p>
        </p:txBody>
      </p:sp>
      <p:pic>
        <p:nvPicPr>
          <p:cNvPr id="5" name="Audiozapis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88738" y="6154738"/>
            <a:ext cx="487362" cy="487362"/>
          </a:xfrm>
          <a:prstGeom prst="rect">
            <a:avLst/>
          </a:prstGeom>
        </p:spPr>
      </p:pic>
    </p:spTree>
    <p:custDataLst>
      <p:tags r:id="rId1"/>
    </p:custDataLst>
    <p:extLst>
      <p:ext uri="{BB962C8B-B14F-4D97-AF65-F5344CB8AC3E}">
        <p14:creationId xmlns:p14="http://schemas.microsoft.com/office/powerpoint/2010/main" val="96459105"/>
      </p:ext>
    </p:extLst>
  </p:cSld>
  <p:clrMapOvr>
    <a:masterClrMapping/>
  </p:clrMapOvr>
  <mc:AlternateContent xmlns:mc="http://schemas.openxmlformats.org/markup-compatibility/2006">
    <mc:Choice xmlns:p14="http://schemas.microsoft.com/office/powerpoint/2010/main" Requires="p14">
      <p:transition spd="slow" p14:dur="2000" advTm="125898"/>
    </mc:Choice>
    <mc:Fallback>
      <p:transition spd="slow" advTm="1258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9" fill="hold" display="0">
                  <p:stCondLst>
                    <p:cond delay="indefinite"/>
                  </p:stCondLst>
                  <p:endCondLst>
                    <p:cond evt="onStopAudio" delay="0">
                      <p:tgtEl>
                        <p:sldTgt/>
                      </p:tgtEl>
                    </p:cond>
                  </p:endCondLst>
                </p:cTn>
                <p:tgtEl>
                  <p:spTgt spid="5"/>
                </p:tgtEl>
              </p:cMediaNode>
            </p:audio>
          </p:childTnLst>
        </p:cTn>
      </p:par>
    </p:tnLst>
    <p:bldLst>
      <p:bldP spid="2" grpId="0"/>
    </p:bldLst>
  </p:timing>
  <p:extLst mod="1">
    <p:ext uri="{3A86A75C-4F4B-4683-9AE1-C65F6400EC91}">
      <p14:laserTraceLst xmlns:p14="http://schemas.microsoft.com/office/powerpoint/2010/main">
        <p14:tracePtLst>
          <p14:tracePt t="2543" x="501650" y="6502400"/>
          <p14:tracePt t="2551" x="539750" y="6457950"/>
          <p14:tracePt t="2560" x="590550" y="6413500"/>
          <p14:tracePt t="2576" x="673100" y="6286500"/>
          <p14:tracePt t="2593" x="755650" y="6102350"/>
          <p14:tracePt t="2610" x="800100" y="5873750"/>
          <p14:tracePt t="2626" x="819150" y="5600700"/>
          <p14:tracePt t="2643" x="857250" y="5334000"/>
          <p14:tracePt t="2660" x="895350" y="5124450"/>
          <p14:tracePt t="2676" x="939800" y="4921250"/>
          <p14:tracePt t="2693" x="1009650" y="4737100"/>
          <p14:tracePt t="2710" x="1092200" y="4527550"/>
          <p14:tracePt t="2726" x="1174750" y="4298950"/>
          <p14:tracePt t="2743" x="1320800" y="3962400"/>
          <p14:tracePt t="2759" x="1390650" y="3778250"/>
          <p14:tracePt t="2776" x="1460500" y="3625850"/>
          <p14:tracePt t="2793" x="1511300" y="3473450"/>
          <p14:tracePt t="2809" x="1543050" y="3340100"/>
          <p14:tracePt t="2826" x="1549400" y="3232150"/>
          <p14:tracePt t="2843" x="1549400" y="3124200"/>
          <p14:tracePt t="2859" x="1549400" y="3028950"/>
          <p14:tracePt t="2876" x="1524000" y="2927350"/>
          <p14:tracePt t="2893" x="1498600" y="2819400"/>
          <p14:tracePt t="2909" x="1479550" y="2698750"/>
          <p14:tracePt t="2926" x="1454150" y="2565400"/>
          <p14:tracePt t="2943" x="1435100" y="2457450"/>
          <p14:tracePt t="2944" x="1428750" y="2413000"/>
          <p14:tracePt t="2959" x="1422400" y="2324100"/>
          <p14:tracePt t="2976" x="1422400" y="2228850"/>
          <p14:tracePt t="2993" x="1422400" y="2139950"/>
          <p14:tracePt t="3009" x="1422400" y="2057400"/>
          <p14:tracePt t="3026" x="1422400" y="1968500"/>
          <p14:tracePt t="3043" x="1428750" y="1873250"/>
          <p14:tracePt t="3059" x="1454150" y="1797050"/>
          <p14:tracePt t="3076" x="1460500" y="1746250"/>
          <p14:tracePt t="3093" x="1473200" y="1708150"/>
          <p14:tracePt t="3109" x="1479550" y="1676400"/>
          <p14:tracePt t="3271" x="1479550" y="1682750"/>
          <p14:tracePt t="3279" x="1485900" y="1695450"/>
          <p14:tracePt t="3295" x="1485900" y="1701800"/>
          <p14:tracePt t="3351" x="1492250" y="1708150"/>
          <p14:tracePt t="3368" x="1504950" y="1720850"/>
          <p14:tracePt t="3376" x="1517650" y="1727200"/>
          <p14:tracePt t="3383" x="1524000" y="1733550"/>
          <p14:tracePt t="3392" x="1530350" y="1733550"/>
          <p14:tracePt t="3409" x="1562100" y="1733550"/>
          <p14:tracePt t="3426" x="1606550" y="1733550"/>
          <p14:tracePt t="3442" x="1663700" y="1727200"/>
          <p14:tracePt t="3459" x="1746250" y="1714500"/>
          <p14:tracePt t="3475" x="1841500" y="1701800"/>
          <p14:tracePt t="3492" x="1962150" y="1676400"/>
          <p14:tracePt t="3509" x="2108200" y="1638300"/>
          <p14:tracePt t="3525" x="2273300" y="1568450"/>
          <p14:tracePt t="3542" x="2425700" y="1498600"/>
          <p14:tracePt t="3559" x="2597150" y="1397000"/>
          <p14:tracePt t="3575" x="2654300" y="1365250"/>
          <p14:tracePt t="3592" x="2679700" y="1346200"/>
          <p14:tracePt t="3609" x="2686050" y="1346200"/>
          <p14:tracePt t="3647" x="2692400" y="1339850"/>
          <p14:tracePt t="3663" x="2692400" y="1333500"/>
          <p14:tracePt t="3675" x="2692400" y="1327150"/>
          <p14:tracePt t="3951" x="2698750" y="1320800"/>
          <p14:tracePt t="3975" x="2698750" y="1314450"/>
          <p14:tracePt t="3983" x="2705100" y="1314450"/>
          <p14:tracePt t="4063" x="2711450" y="1308100"/>
          <p14:tracePt t="4071" x="2717800" y="1301750"/>
          <p14:tracePt t="4079" x="2736850" y="1295400"/>
          <p14:tracePt t="4092" x="2755900" y="1289050"/>
          <p14:tracePt t="4108" x="2787650" y="1270000"/>
          <p14:tracePt t="4125" x="2825750" y="1257300"/>
          <p14:tracePt t="4142" x="2857500" y="1244600"/>
          <p14:tracePt t="4158" x="2895600" y="1231900"/>
          <p14:tracePt t="4175" x="2921000" y="1219200"/>
          <p14:tracePt t="4192" x="2927350" y="1212850"/>
          <p14:tracePt t="4208" x="2959100" y="1200150"/>
          <p14:tracePt t="4225" x="2978150" y="1181100"/>
          <p14:tracePt t="4242" x="3016250" y="1168400"/>
          <p14:tracePt t="4258" x="3022600" y="1162050"/>
          <p14:tracePt t="4275" x="3035300" y="1162050"/>
          <p14:tracePt t="4311" x="3041650" y="1162050"/>
          <p14:tracePt t="5048" x="3048000" y="1162050"/>
          <p14:tracePt t="5055" x="3060700" y="1155700"/>
          <p14:tracePt t="5063" x="3079750" y="1149350"/>
          <p14:tracePt t="5074" x="3098800" y="1143000"/>
          <p14:tracePt t="5091" x="3162300" y="1136650"/>
          <p14:tracePt t="5107" x="3251200" y="1123950"/>
          <p14:tracePt t="5124" x="3340100" y="1123950"/>
          <p14:tracePt t="5141" x="3448050" y="1104900"/>
          <p14:tracePt t="5158" x="3524250" y="1098550"/>
          <p14:tracePt t="5174" x="3581400" y="1092200"/>
          <p14:tracePt t="5191" x="3600450" y="1085850"/>
          <p14:tracePt t="5207" x="3613150" y="1085850"/>
          <p14:tracePt t="5241" x="3619500" y="1085850"/>
          <p14:tracePt t="5257" x="3625850" y="1085850"/>
          <p14:tracePt t="5274" x="3632200" y="1085850"/>
          <p14:tracePt t="5291" x="3651250" y="1085850"/>
          <p14:tracePt t="5307" x="3670300" y="1079500"/>
          <p14:tracePt t="5324" x="3695700" y="1073150"/>
          <p14:tracePt t="5341" x="3752850" y="1073150"/>
          <p14:tracePt t="5357" x="3867150" y="1073150"/>
          <p14:tracePt t="5374" x="4038600" y="1073150"/>
          <p14:tracePt t="5391" x="4279900" y="1073150"/>
          <p14:tracePt t="5407" x="4394200" y="1073150"/>
          <p14:tracePt t="5424" x="4483100" y="1073150"/>
          <p14:tracePt t="5440" x="4540250" y="1073150"/>
          <p14:tracePt t="5457" x="4597400" y="1073150"/>
          <p14:tracePt t="5474" x="4679950" y="1073150"/>
          <p14:tracePt t="5490" x="4806950" y="1073150"/>
          <p14:tracePt t="5507" x="4965700" y="1073150"/>
          <p14:tracePt t="5524" x="5162550" y="1073150"/>
          <p14:tracePt t="5540" x="5346700" y="1066800"/>
          <p14:tracePt t="5557" x="5486400" y="1028700"/>
          <p14:tracePt t="5574" x="5537200" y="1022350"/>
          <p14:tracePt t="5591" x="5568950" y="1016000"/>
          <p14:tracePt t="5607" x="5581650" y="1009650"/>
          <p14:tracePt t="6208" x="5562600" y="1009650"/>
          <p14:tracePt t="6216" x="5537200" y="1009650"/>
          <p14:tracePt t="6224" x="5505450" y="1009650"/>
          <p14:tracePt t="6240" x="5422900" y="1009650"/>
          <p14:tracePt t="6256" x="5314950" y="1009650"/>
          <p14:tracePt t="6273" x="5194300" y="1016000"/>
          <p14:tracePt t="6290" x="5060950" y="1041400"/>
          <p14:tracePt t="6306" x="4946650" y="1066800"/>
          <p14:tracePt t="6323" x="4819650" y="1117600"/>
          <p14:tracePt t="6340" x="4699000" y="1162050"/>
          <p14:tracePt t="6357" x="4572000" y="1212850"/>
          <p14:tracePt t="6373" x="4419600" y="1276350"/>
          <p14:tracePt t="6390" x="4254500" y="1327150"/>
          <p14:tracePt t="6406" x="4064000" y="1371600"/>
          <p14:tracePt t="6423" x="3733800" y="1403350"/>
          <p14:tracePt t="6440" x="3524250" y="1403350"/>
          <p14:tracePt t="6456" x="3295650" y="1403350"/>
          <p14:tracePt t="6473" x="3086100" y="1403350"/>
          <p14:tracePt t="6490" x="2901950" y="1403350"/>
          <p14:tracePt t="6506" x="2749550" y="1403350"/>
          <p14:tracePt t="6523" x="2609850" y="1403350"/>
          <p14:tracePt t="6539" x="2489200" y="1403350"/>
          <p14:tracePt t="6556" x="2362200" y="1422400"/>
          <p14:tracePt t="6573" x="2241550" y="1447800"/>
          <p14:tracePt t="6589" x="2120900" y="1466850"/>
          <p14:tracePt t="6606" x="2032000" y="1479550"/>
          <p14:tracePt t="6623" x="1949450" y="1479550"/>
          <p14:tracePt t="6639" x="1816100" y="1479550"/>
          <p14:tracePt t="6656" x="1733550" y="1479550"/>
          <p14:tracePt t="6673" x="1631950" y="1492250"/>
          <p14:tracePt t="6689" x="1574800" y="1504950"/>
          <p14:tracePt t="6706" x="1549400" y="1511300"/>
          <p14:tracePt t="6723" x="1524000" y="1517650"/>
          <p14:tracePt t="6739" x="1517650" y="1517650"/>
          <p14:tracePt t="7016" x="1511300" y="1517650"/>
          <p14:tracePt t="7103" x="1517650" y="1517650"/>
          <p14:tracePt t="8023" x="1524000" y="1511300"/>
          <p14:tracePt t="8031" x="1543050" y="1504950"/>
          <p14:tracePt t="8039" x="1555750" y="1504950"/>
          <p14:tracePt t="8055" x="1670050" y="1492250"/>
          <p14:tracePt t="8071" x="1809750" y="1492250"/>
          <p14:tracePt t="8088" x="1968500" y="1492250"/>
          <p14:tracePt t="8105" x="2114550" y="1492250"/>
          <p14:tracePt t="8121" x="2241550" y="1492250"/>
          <p14:tracePt t="8138" x="2362200" y="1492250"/>
          <p14:tracePt t="8155" x="2444750" y="1492250"/>
          <p14:tracePt t="8172" x="2533650" y="1492250"/>
          <p14:tracePt t="8188" x="2628900" y="1492250"/>
          <p14:tracePt t="8205" x="2768600" y="1492250"/>
          <p14:tracePt t="8221" x="2914650" y="1492250"/>
          <p14:tracePt t="8238" x="3060700" y="1492250"/>
          <p14:tracePt t="8255" x="3219450" y="1492250"/>
          <p14:tracePt t="8271" x="3441700" y="1492250"/>
          <p14:tracePt t="8288" x="3549650" y="1492250"/>
          <p14:tracePt t="8305" x="3638550" y="1492250"/>
          <p14:tracePt t="8321" x="3702050" y="1492250"/>
          <p14:tracePt t="8338" x="3778250" y="1492250"/>
          <p14:tracePt t="8355" x="3854450" y="1492250"/>
          <p14:tracePt t="8371" x="3911600" y="1492250"/>
          <p14:tracePt t="8388" x="3949700" y="1492250"/>
          <p14:tracePt t="8405" x="3968750" y="1485900"/>
          <p14:tracePt t="8647" x="3975100" y="1485900"/>
          <p14:tracePt t="8656" x="3981450" y="1479550"/>
          <p14:tracePt t="8663" x="3994150" y="1473200"/>
          <p14:tracePt t="8672" x="4013200" y="1473200"/>
          <p14:tracePt t="8688" x="4044950" y="1466850"/>
          <p14:tracePt t="8704" x="4083050" y="1460500"/>
          <p14:tracePt t="8721" x="4114800" y="1454150"/>
          <p14:tracePt t="8738" x="4140200" y="1454150"/>
          <p14:tracePt t="8754" x="4159250" y="1454150"/>
          <p14:tracePt t="8771" x="4197350" y="1454150"/>
          <p14:tracePt t="8788" x="4235450" y="1454150"/>
          <p14:tracePt t="8804" x="4298950" y="1454150"/>
          <p14:tracePt t="8821" x="4394200" y="1454150"/>
          <p14:tracePt t="8838" x="4495800" y="1454150"/>
          <p14:tracePt t="8854" x="4578350" y="1454150"/>
          <p14:tracePt t="8871" x="4667250" y="1454150"/>
          <p14:tracePt t="8887" x="4756150" y="1454150"/>
          <p14:tracePt t="8904" x="4794250" y="1454150"/>
          <p14:tracePt t="8921" x="4826000" y="1454150"/>
          <p14:tracePt t="8937" x="4851400" y="1454150"/>
          <p14:tracePt t="8954" x="4870450" y="1454150"/>
          <p14:tracePt t="8971" x="4883150" y="1454150"/>
          <p14:tracePt t="8987" x="4902200" y="1447800"/>
          <p14:tracePt t="9004" x="4914900" y="1447800"/>
          <p14:tracePt t="9021" x="4921250" y="1447800"/>
          <p14:tracePt t="11191" x="4921250" y="1441450"/>
          <p14:tracePt t="11472" x="4914900" y="1435100"/>
          <p14:tracePt t="11503" x="4908550" y="1428750"/>
          <p14:tracePt t="11553" x="4908550" y="1422400"/>
          <p14:tracePt t="11559" x="4908550" y="1416050"/>
          <p14:tracePt t="11880" x="4908550" y="1409700"/>
          <p14:tracePt t="11904" x="4895850" y="1403350"/>
          <p14:tracePt t="11912" x="4889500" y="1397000"/>
          <p14:tracePt t="11927" x="4876800" y="1390650"/>
          <p14:tracePt t="11943" x="4864100" y="1390650"/>
          <p14:tracePt t="11952" x="4857750" y="1390650"/>
          <p14:tracePt t="11968" x="4819650" y="1390650"/>
          <p14:tracePt t="11985" x="4781550" y="1390650"/>
          <p14:tracePt t="12001" x="4724400" y="1390650"/>
          <p14:tracePt t="12018" x="4667250" y="1390650"/>
          <p14:tracePt t="12035" x="4603750" y="1390650"/>
          <p14:tracePt t="12051" x="4546600" y="1390650"/>
          <p14:tracePt t="12068" x="4483100" y="1390650"/>
          <p14:tracePt t="12085" x="4419600" y="1390650"/>
          <p14:tracePt t="12101" x="4305300" y="1403350"/>
          <p14:tracePt t="12118" x="4197350" y="1428750"/>
          <p14:tracePt t="12135" x="4076700" y="1447800"/>
          <p14:tracePt t="12151" x="3879850" y="1492250"/>
          <p14:tracePt t="12168" x="3721100" y="1524000"/>
          <p14:tracePt t="12184" x="3581400" y="1536700"/>
          <p14:tracePt t="12201" x="3454400" y="1536700"/>
          <p14:tracePt t="12218" x="3333750" y="1536700"/>
          <p14:tracePt t="12235" x="3251200" y="1536700"/>
          <p14:tracePt t="12251" x="3187700" y="1536700"/>
          <p14:tracePt t="12268" x="3117850" y="1549400"/>
          <p14:tracePt t="12285" x="3035300" y="1562100"/>
          <p14:tracePt t="12301" x="2946400" y="1574800"/>
          <p14:tracePt t="12318" x="2857500" y="1600200"/>
          <p14:tracePt t="12335" x="2762250" y="1631950"/>
          <p14:tracePt t="12351" x="2724150" y="1638300"/>
          <p14:tracePt t="12368" x="2660650" y="1670050"/>
          <p14:tracePt t="12384" x="2622550" y="1689100"/>
          <p14:tracePt t="12401" x="2590800" y="1708150"/>
          <p14:tracePt t="12418" x="2571750" y="1720850"/>
          <p14:tracePt t="12434" x="2565400" y="1733550"/>
          <p14:tracePt t="12451" x="2546350" y="1739900"/>
          <p14:tracePt t="12468" x="2546350" y="1752600"/>
          <p14:tracePt t="12484" x="2546350" y="1758950"/>
          <p14:tracePt t="12501" x="2546350" y="1771650"/>
          <p14:tracePt t="12518" x="2546350" y="1778000"/>
          <p14:tracePt t="12534" x="2546350" y="1784350"/>
          <p14:tracePt t="12736" x="2546350" y="1797050"/>
          <p14:tracePt t="12743" x="2565400" y="1797050"/>
          <p14:tracePt t="12752" x="2597150" y="1809750"/>
          <p14:tracePt t="12768" x="2705100" y="1822450"/>
          <p14:tracePt t="12784" x="2832100" y="1828800"/>
          <p14:tracePt t="12801" x="3003550" y="1828800"/>
          <p14:tracePt t="12817" x="3175000" y="1828800"/>
          <p14:tracePt t="12834" x="3333750" y="1828800"/>
          <p14:tracePt t="12851" x="3479800" y="1828800"/>
          <p14:tracePt t="12867" x="3625850" y="1828800"/>
          <p14:tracePt t="12884" x="3752850" y="1828800"/>
          <p14:tracePt t="12901" x="3873500" y="1828800"/>
          <p14:tracePt t="12918" x="3968750" y="1822450"/>
          <p14:tracePt t="12934" x="4013200" y="1809750"/>
          <p14:tracePt t="12951" x="4019550" y="1809750"/>
          <p14:tracePt t="12967" x="4025900" y="1809750"/>
          <p14:tracePt t="12984" x="4032250" y="1803400"/>
          <p14:tracePt t="13351" x="4044950" y="1803400"/>
          <p14:tracePt t="13359" x="4051300" y="1803400"/>
          <p14:tracePt t="13375" x="4064000" y="1803400"/>
          <p14:tracePt t="13383" x="4070350" y="1803400"/>
          <p14:tracePt t="13400" x="4089400" y="1803400"/>
          <p14:tracePt t="13417" x="4108450" y="1803400"/>
          <p14:tracePt t="13433" x="4133850" y="1803400"/>
          <p14:tracePt t="13450" x="4159250" y="1803400"/>
          <p14:tracePt t="13467" x="4197350" y="1803400"/>
          <p14:tracePt t="13483" x="4260850" y="1803400"/>
          <p14:tracePt t="13500" x="4343400" y="1803400"/>
          <p14:tracePt t="13517" x="4464050" y="1803400"/>
          <p14:tracePt t="13533" x="4578350" y="1803400"/>
          <p14:tracePt t="13550" x="4705350" y="1803400"/>
          <p14:tracePt t="13567" x="4826000" y="1803400"/>
          <p14:tracePt t="13569" x="4870450" y="1803400"/>
          <p14:tracePt t="13583" x="4965700" y="1803400"/>
          <p14:tracePt t="13600" x="5048250" y="1803400"/>
          <p14:tracePt t="13617" x="5130800" y="1790700"/>
          <p14:tracePt t="13633" x="5181600" y="1778000"/>
          <p14:tracePt t="13650" x="5213350" y="1771650"/>
          <p14:tracePt t="13667" x="5264150" y="1765300"/>
          <p14:tracePt t="13683" x="5289550" y="1758950"/>
          <p14:tracePt t="13700" x="5302250" y="1758950"/>
          <p14:tracePt t="13717" x="5327650" y="1752600"/>
          <p14:tracePt t="13733" x="5327650" y="1746250"/>
          <p14:tracePt t="13750" x="5334000" y="1746250"/>
          <p14:tracePt t="15959" x="5327650" y="1746250"/>
          <p14:tracePt t="16999" x="5321300" y="1746250"/>
          <p14:tracePt t="17008" x="5314950" y="1746250"/>
          <p14:tracePt t="17024" x="5308600" y="1746250"/>
          <p14:tracePt t="17048" x="5302250" y="1746250"/>
          <p14:tracePt t="17055" x="5295900" y="1746250"/>
          <p14:tracePt t="17119" x="5289550" y="1746250"/>
          <p14:tracePt t="17127" x="5283200" y="1746250"/>
          <p14:tracePt t="17175" x="5276850" y="1746250"/>
          <p14:tracePt t="17183" x="5270500" y="1746250"/>
          <p14:tracePt t="17192" x="5264150" y="1739900"/>
          <p14:tracePt t="17239" x="5257800" y="1739900"/>
          <p14:tracePt t="17248" x="5251450" y="1739900"/>
          <p14:tracePt t="17279" x="5245100" y="1739900"/>
          <p14:tracePt t="17287" x="5238750" y="1739900"/>
          <p14:tracePt t="17297" x="5232400" y="1739900"/>
          <p14:tracePt t="17313" x="5213350" y="1739900"/>
          <p14:tracePt t="17330" x="5200650" y="1733550"/>
          <p14:tracePt t="17347" x="5187950" y="1733550"/>
          <p14:tracePt t="17363" x="5168900" y="1733550"/>
          <p14:tracePt t="17380" x="5143500" y="1733550"/>
          <p14:tracePt t="17397" x="5124450" y="1733550"/>
          <p14:tracePt t="17413" x="5111750" y="1733550"/>
          <p14:tracePt t="17430" x="5099050" y="1733550"/>
          <p14:tracePt t="17447" x="5080000" y="1733550"/>
          <p14:tracePt t="17503" x="5073650" y="1733550"/>
          <p14:tracePt t="17511" x="5067300" y="1733550"/>
          <p14:tracePt t="17552" x="5060950" y="1733550"/>
          <p14:tracePt t="17559" x="5054600" y="1733550"/>
          <p14:tracePt t="17568" x="5048250" y="1733550"/>
          <p14:tracePt t="17592" x="5041900" y="1733550"/>
          <p14:tracePt t="17607" x="5035550" y="1733550"/>
          <p14:tracePt t="17639" x="5029200" y="1733550"/>
          <p14:tracePt t="17648" x="5022850" y="1733550"/>
          <p14:tracePt t="17663" x="5016500" y="1733550"/>
          <p14:tracePt t="17696" x="5010150" y="1733550"/>
          <p14:tracePt t="17711" x="5003800" y="1733550"/>
          <p14:tracePt t="17719" x="4997450" y="1733550"/>
          <p14:tracePt t="17730" x="4984750" y="1733550"/>
          <p14:tracePt t="17746" x="4959350" y="1733550"/>
          <p14:tracePt t="17763" x="4933950" y="1733550"/>
          <p14:tracePt t="17780" x="4902200" y="1733550"/>
          <p14:tracePt t="17796" x="4883150" y="1733550"/>
          <p14:tracePt t="17813" x="4857750" y="1733550"/>
          <p14:tracePt t="17830" x="4838700" y="1727200"/>
          <p14:tracePt t="17846" x="4813300" y="1727200"/>
          <p14:tracePt t="17863" x="4794250" y="1727200"/>
          <p14:tracePt t="17879" x="4781550" y="1727200"/>
          <p14:tracePt t="17896" x="4762500" y="1727200"/>
          <p14:tracePt t="17913" x="4737100" y="1727200"/>
          <p14:tracePt t="17930" x="4711700" y="1727200"/>
          <p14:tracePt t="17946" x="4679950" y="1727200"/>
          <p14:tracePt t="17963" x="4654550" y="1727200"/>
          <p14:tracePt t="17979" x="4641850" y="1727200"/>
          <p14:tracePt t="17996" x="4629150" y="1727200"/>
          <p14:tracePt t="18013" x="4610100" y="1727200"/>
          <p14:tracePt t="18030" x="4603750" y="1727200"/>
          <p14:tracePt t="18046" x="4597400" y="1727200"/>
          <p14:tracePt t="18063" x="4591050" y="1727200"/>
          <p14:tracePt t="18095" x="4584700" y="1727200"/>
          <p14:tracePt t="18127" x="4578350" y="1727200"/>
          <p14:tracePt t="18303" x="4572000" y="1727200"/>
          <p14:tracePt t="18319" x="4565650" y="1727200"/>
          <p14:tracePt t="18984" x="4559300" y="1727200"/>
          <p14:tracePt t="19048" x="4552950" y="1720850"/>
          <p14:tracePt t="19119" x="4546600" y="1714500"/>
          <p14:tracePt t="22343" x="4533900" y="1714500"/>
          <p14:tracePt t="22352" x="4521200" y="1708150"/>
          <p14:tracePt t="22359" x="4514850" y="1701800"/>
          <p14:tracePt t="22376" x="4451350" y="1682750"/>
          <p14:tracePt t="22392" x="4375150" y="1670050"/>
          <p14:tracePt t="22409" x="4273550" y="1644650"/>
          <p14:tracePt t="22426" x="4140200" y="1619250"/>
          <p14:tracePt t="22442" x="4057650" y="1612900"/>
          <p14:tracePt t="22459" x="3968750" y="1612900"/>
          <p14:tracePt t="22475" x="3911600" y="1612900"/>
          <p14:tracePt t="22492" x="3892550" y="1612900"/>
          <p14:tracePt t="22509" x="3879850" y="1612900"/>
          <p14:tracePt t="22525" x="3867150" y="1612900"/>
          <p14:tracePt t="22542" x="3854450" y="1612900"/>
          <p14:tracePt t="22559" x="3822700" y="1612900"/>
          <p14:tracePt t="22575" x="3746500" y="1619250"/>
          <p14:tracePt t="22592" x="3695700" y="1625600"/>
          <p14:tracePt t="22609" x="3625850" y="1625600"/>
          <p14:tracePt t="22626" x="3543300" y="1625600"/>
          <p14:tracePt t="22642" x="3486150" y="1625600"/>
          <p14:tracePt t="22659" x="3429000" y="1625600"/>
          <p14:tracePt t="22675" x="3397250" y="1625600"/>
          <p14:tracePt t="22692" x="3352800" y="1638300"/>
          <p14:tracePt t="22709" x="3340100" y="1638300"/>
          <p14:tracePt t="22725" x="3327400" y="1644650"/>
          <p14:tracePt t="22759" x="3321050" y="1644650"/>
          <p14:tracePt t="22783" x="3314700" y="1644650"/>
          <p14:tracePt t="23920" x="3308350" y="1644650"/>
          <p14:tracePt t="23935" x="3302000" y="1644650"/>
          <p14:tracePt t="23943" x="3289300" y="1644650"/>
          <p14:tracePt t="23967" x="3282950" y="1644650"/>
          <p14:tracePt t="23975" x="3276600" y="1644650"/>
          <p14:tracePt t="23991" x="3270250" y="1644650"/>
          <p14:tracePt t="23999" x="3257550" y="1638300"/>
          <p14:tracePt t="24007" x="3251200" y="1631950"/>
          <p14:tracePt t="24024" x="3232150" y="1631950"/>
          <p14:tracePt t="24041" x="3194050" y="1631950"/>
          <p14:tracePt t="24058" x="3149600" y="1631950"/>
          <p14:tracePt t="24074" x="3086100" y="1631950"/>
          <p14:tracePt t="24091" x="2997200" y="1631950"/>
          <p14:tracePt t="24107" x="2889250" y="1631950"/>
          <p14:tracePt t="24124" x="2794000" y="1631950"/>
          <p14:tracePt t="24141" x="2705100" y="1631950"/>
          <p14:tracePt t="24157" x="2641600" y="1631950"/>
          <p14:tracePt t="24174" x="2578100" y="1631950"/>
          <p14:tracePt t="24191" x="2489200" y="1657350"/>
          <p14:tracePt t="24207" x="2343150" y="1695450"/>
          <p14:tracePt t="24224" x="2216150" y="1752600"/>
          <p14:tracePt t="24241" x="2082800" y="1828800"/>
          <p14:tracePt t="24257" x="1943100" y="1962150"/>
          <p14:tracePt t="24274" x="1816100" y="2139950"/>
          <p14:tracePt t="24291" x="1708150" y="2343150"/>
          <p14:tracePt t="24307" x="1600200" y="2616200"/>
          <p14:tracePt t="24324" x="1511300" y="2921000"/>
          <p14:tracePt t="24341" x="1460500" y="3124200"/>
          <p14:tracePt t="24357" x="1428750" y="3314700"/>
          <p14:tracePt t="24374" x="1409700" y="3517900"/>
          <p14:tracePt t="24391" x="1409700" y="3695700"/>
          <p14:tracePt t="24407" x="1409700" y="3949700"/>
          <p14:tracePt t="24424" x="1397000" y="4121150"/>
          <p14:tracePt t="24440" x="1371600" y="4267200"/>
          <p14:tracePt t="24457" x="1339850" y="4400550"/>
          <p14:tracePt t="24474" x="1314450" y="4521200"/>
          <p14:tracePt t="24490" x="1295400" y="4629150"/>
          <p14:tracePt t="24507" x="1270000" y="4730750"/>
          <p14:tracePt t="24524" x="1231900" y="4826000"/>
          <p14:tracePt t="24540" x="1181100" y="4940300"/>
          <p14:tracePt t="24557" x="1130300" y="5073650"/>
          <p14:tracePt t="24574" x="1079500" y="5213350"/>
          <p14:tracePt t="24590" x="1016000" y="5340350"/>
          <p14:tracePt t="24607" x="952500" y="5441950"/>
          <p14:tracePt t="24624" x="869950" y="5613400"/>
          <p14:tracePt t="24640" x="825500" y="5708650"/>
          <p14:tracePt t="24657" x="793750" y="5803900"/>
          <p14:tracePt t="24673" x="755650" y="5892800"/>
          <p14:tracePt t="24690" x="723900" y="5975350"/>
          <p14:tracePt t="24707" x="679450" y="6038850"/>
          <p14:tracePt t="24723" x="647700" y="6102350"/>
          <p14:tracePt t="24740" x="615950" y="6165850"/>
          <p14:tracePt t="24757" x="596900" y="6203950"/>
          <p14:tracePt t="24774" x="577850" y="6242050"/>
          <p14:tracePt t="24790" x="558800" y="6280150"/>
          <p14:tracePt t="24807" x="514350" y="6356350"/>
          <p14:tracePt t="24823" x="476250" y="6413500"/>
          <p14:tracePt t="24840" x="450850" y="6464300"/>
          <p14:tracePt t="24857" x="425450" y="6508750"/>
          <p14:tracePt t="24874" x="419100" y="6527800"/>
          <p14:tracePt t="24890" x="406400" y="6553200"/>
          <p14:tracePt t="24907" x="393700" y="6565900"/>
          <p14:tracePt t="26832" x="685800" y="6489700"/>
          <p14:tracePt t="26839" x="762000" y="6407150"/>
          <p14:tracePt t="26855" x="939800" y="6197600"/>
          <p14:tracePt t="26872" x="1136650" y="5930900"/>
          <p14:tracePt t="26888" x="1320800" y="5651500"/>
          <p14:tracePt t="26905" x="1447800" y="5422900"/>
          <p14:tracePt t="26922" x="1543050" y="5187950"/>
          <p14:tracePt t="26938" x="1663700" y="4908550"/>
          <p14:tracePt t="26955" x="1746250" y="4679950"/>
          <p14:tracePt t="26971" x="1790700" y="4470400"/>
          <p14:tracePt t="26988" x="1835150" y="4254500"/>
          <p14:tracePt t="27005" x="1854200" y="4064000"/>
          <p14:tracePt t="27021" x="1854200" y="3917950"/>
          <p14:tracePt t="27038" x="1854200" y="3790950"/>
          <p14:tracePt t="27055" x="1847850" y="3651250"/>
          <p14:tracePt t="27072" x="1809750" y="3505200"/>
          <p14:tracePt t="27088" x="1784350" y="3403600"/>
          <p14:tracePt t="27105" x="1771650" y="3314700"/>
          <p14:tracePt t="27121" x="1746250" y="3232150"/>
          <p14:tracePt t="27138" x="1720850" y="3162300"/>
          <p14:tracePt t="27155" x="1701800" y="3111500"/>
          <p14:tracePt t="27171" x="1682750" y="3067050"/>
          <p14:tracePt t="27188" x="1670050" y="3035300"/>
          <p14:tracePt t="27205" x="1670050" y="3016250"/>
          <p14:tracePt t="27408" x="1663700" y="3009900"/>
          <p14:tracePt t="27680" x="1670050" y="3009900"/>
          <p14:tracePt t="27688" x="1676400" y="3003550"/>
          <p14:tracePt t="27815" x="1689100" y="2997200"/>
          <p14:tracePt t="27823" x="1695450" y="2997200"/>
          <p14:tracePt t="28256" x="1695450" y="2990850"/>
          <p14:tracePt t="28272" x="1682750" y="2990850"/>
          <p14:tracePt t="28279" x="1676400" y="2990850"/>
          <p14:tracePt t="28288" x="1657350" y="2990850"/>
          <p14:tracePt t="28304" x="1625600" y="2978150"/>
          <p14:tracePt t="28320" x="1612900" y="2971800"/>
          <p14:tracePt t="28337" x="1606550" y="2971800"/>
          <p14:tracePt t="28407" x="1600200" y="2971800"/>
          <p14:tracePt t="28431" x="1593850" y="2971800"/>
          <p14:tracePt t="29359" x="1587500" y="2971800"/>
          <p14:tracePt t="29511" x="1581150" y="2971800"/>
          <p14:tracePt t="30279" x="1574800" y="2971800"/>
          <p14:tracePt t="30288" x="1568450" y="2971800"/>
          <p14:tracePt t="30304" x="1555750" y="2971800"/>
          <p14:tracePt t="30320" x="1543050" y="2978150"/>
          <p14:tracePt t="30327" x="1543050" y="2984500"/>
          <p14:tracePt t="30335" x="1536700" y="2984500"/>
          <p14:tracePt t="30352" x="1530350" y="2997200"/>
          <p14:tracePt t="30369" x="1530350" y="3028950"/>
          <p14:tracePt t="30385" x="1549400" y="3124200"/>
          <p14:tracePt t="30402" x="1600200" y="3244850"/>
          <p14:tracePt t="30418" x="1701800" y="3403600"/>
          <p14:tracePt t="30435" x="1809750" y="3543300"/>
          <p14:tracePt t="30452" x="1905000" y="3632200"/>
          <p14:tracePt t="30469" x="1968500" y="3683000"/>
          <p14:tracePt t="30485" x="2000250" y="3695700"/>
          <p14:tracePt t="30551" x="2006600" y="3695700"/>
          <p14:tracePt t="30567" x="2012950" y="3689350"/>
          <p14:tracePt t="30575" x="2019300" y="3683000"/>
          <p14:tracePt t="30591" x="2019300" y="3676650"/>
          <p14:tracePt t="30615" x="2019300" y="3670300"/>
          <p14:tracePt t="30623" x="2019300" y="3663950"/>
          <p14:tracePt t="30687" x="2019300" y="3657600"/>
          <p14:tracePt t="31968" x="2025650" y="3651250"/>
          <p14:tracePt t="31976" x="2051050" y="3644900"/>
          <p14:tracePt t="31984" x="2089150" y="3632200"/>
          <p14:tracePt t="32000" x="2165350" y="3613150"/>
          <p14:tracePt t="32017" x="2254250" y="3600450"/>
          <p14:tracePt t="32034" x="2362200" y="3575050"/>
          <p14:tracePt t="32050" x="2476500" y="3556000"/>
          <p14:tracePt t="32067" x="2584450" y="3556000"/>
          <p14:tracePt t="32084" x="2711450" y="3556000"/>
          <p14:tracePt t="32100" x="2857500" y="3556000"/>
          <p14:tracePt t="32117" x="3028950" y="3556000"/>
          <p14:tracePt t="32134" x="3219450" y="3536950"/>
          <p14:tracePt t="32150" x="3397250" y="3511550"/>
          <p14:tracePt t="32167" x="3625850" y="3467100"/>
          <p14:tracePt t="32184" x="3759200" y="3435350"/>
          <p14:tracePt t="32200" x="3860800" y="3409950"/>
          <p14:tracePt t="32217" x="3924300" y="3397250"/>
          <p14:tracePt t="32234" x="3962400" y="3397250"/>
          <p14:tracePt t="32250" x="3981450" y="3390900"/>
          <p14:tracePt t="32283" x="3994150" y="3390900"/>
          <p14:tracePt t="32300" x="4057650" y="3390900"/>
          <p14:tracePt t="32317" x="4152900" y="3409950"/>
          <p14:tracePt t="32333" x="4318000" y="3435350"/>
          <p14:tracePt t="32350" x="4521200" y="3479800"/>
          <p14:tracePt t="32367" x="4806950" y="3543300"/>
          <p14:tracePt t="32383" x="5124450" y="3587750"/>
          <p14:tracePt t="32400" x="5264150" y="3594100"/>
          <p14:tracePt t="32417" x="5346700" y="3594100"/>
          <p14:tracePt t="32433" x="5372100" y="3587750"/>
          <p14:tracePt t="32450" x="5378450" y="3575050"/>
          <p14:tracePt t="32467" x="5378450" y="3562350"/>
          <p14:tracePt t="32483" x="5378450" y="3556000"/>
          <p14:tracePt t="32500" x="5378450" y="3549650"/>
          <p14:tracePt t="32517" x="5378450" y="3530600"/>
          <p14:tracePt t="32533" x="5378450" y="3517900"/>
          <p14:tracePt t="32550" x="5378450" y="3505200"/>
          <p14:tracePt t="32567" x="5378450" y="3486150"/>
          <p14:tracePt t="32583" x="5378450" y="3479800"/>
          <p14:tracePt t="32600" x="5372100" y="3473450"/>
          <p14:tracePt t="32617" x="5365750" y="3473450"/>
          <p14:tracePt t="32633" x="5365750" y="3467100"/>
          <p14:tracePt t="32650" x="5359400" y="3467100"/>
          <p14:tracePt t="32666" x="5353050" y="3467100"/>
          <p14:tracePt t="33536" x="5340350" y="3467100"/>
          <p14:tracePt t="33552" x="5327650" y="3467100"/>
          <p14:tracePt t="33559" x="5321300" y="3467100"/>
          <p14:tracePt t="33568" x="5308600" y="3467100"/>
          <p14:tracePt t="33582" x="5302250" y="3467100"/>
          <p14:tracePt t="33599" x="5289550" y="3467100"/>
          <p14:tracePt t="33616" x="5283200" y="3467100"/>
          <p14:tracePt t="33719" x="5283200" y="3473450"/>
          <p14:tracePt t="33727" x="5283200" y="3479800"/>
          <p14:tracePt t="33735" x="5283200" y="3486150"/>
          <p14:tracePt t="33749" x="5289550" y="3498850"/>
          <p14:tracePt t="33766" x="5327650" y="3517900"/>
          <p14:tracePt t="33782" x="5384800" y="3530600"/>
          <p14:tracePt t="33799" x="5473700" y="3543300"/>
          <p14:tracePt t="33815" x="5645150" y="3543300"/>
          <p14:tracePt t="33832" x="5784850" y="3543300"/>
          <p14:tracePt t="33849" x="5930900" y="3543300"/>
          <p14:tracePt t="33865" x="6070600" y="3536950"/>
          <p14:tracePt t="33882" x="6184900" y="3511550"/>
          <p14:tracePt t="33899" x="6273800" y="3498850"/>
          <p14:tracePt t="33915" x="6318250" y="3486150"/>
          <p14:tracePt t="33932" x="6343650" y="3473450"/>
          <p14:tracePt t="33965" x="6356350" y="3467100"/>
          <p14:tracePt t="34239" x="6362700" y="3467100"/>
          <p14:tracePt t="34352" x="6369050" y="3467100"/>
          <p14:tracePt t="34359" x="6375400" y="3467100"/>
          <p14:tracePt t="34439" x="6381750" y="3467100"/>
          <p14:tracePt t="34559" x="6388100" y="3467100"/>
          <p14:tracePt t="34624" x="6394450" y="3467100"/>
          <p14:tracePt t="34671" x="6394450" y="3473450"/>
          <p14:tracePt t="34768" x="6400800" y="3473450"/>
          <p14:tracePt t="34880" x="6407150" y="3479800"/>
          <p14:tracePt t="35336" x="6407150" y="3486150"/>
          <p14:tracePt t="35527" x="6407150" y="3492500"/>
          <p14:tracePt t="35720" x="6400800" y="3492500"/>
          <p14:tracePt t="35727" x="6394450" y="3498850"/>
          <p14:tracePt t="35735" x="6388100" y="3505200"/>
          <p14:tracePt t="35747" x="6381750" y="3505200"/>
          <p14:tracePt t="35764" x="6362700" y="3505200"/>
          <p14:tracePt t="35780" x="6337300" y="3511550"/>
          <p14:tracePt t="35798" x="6286500" y="3524250"/>
          <p14:tracePt t="35814" x="6267450" y="3530600"/>
          <p14:tracePt t="35831" x="6223000" y="3536950"/>
          <p14:tracePt t="35847" x="6197600" y="3536950"/>
          <p14:tracePt t="35864" x="6191250" y="3536950"/>
          <p14:tracePt t="35880" x="6178550" y="3543300"/>
          <p14:tracePt t="35897" x="6102350" y="3568700"/>
          <p14:tracePt t="35914" x="5956300" y="3625850"/>
          <p14:tracePt t="35930" x="5746750" y="3708400"/>
          <p14:tracePt t="35947" x="5511800" y="3803650"/>
          <p14:tracePt t="35964" x="5257800" y="3905250"/>
          <p14:tracePt t="35980" x="5003800" y="4019550"/>
          <p14:tracePt t="35997" x="4787900" y="4146550"/>
          <p14:tracePt t="36014" x="4521200" y="4349750"/>
          <p14:tracePt t="36030" x="4184650" y="4552950"/>
          <p14:tracePt t="36047" x="3575050" y="4959350"/>
          <p14:tracePt t="36064" x="3219450" y="5156200"/>
          <p14:tracePt t="36080" x="2959100" y="5283200"/>
          <p14:tracePt t="36097" x="2698750" y="5365750"/>
          <p14:tracePt t="36114" x="2362200" y="5422900"/>
          <p14:tracePt t="36130" x="1993900" y="5435600"/>
          <p14:tracePt t="36147" x="1600200" y="5435600"/>
          <p14:tracePt t="36163" x="1295400" y="5435600"/>
          <p14:tracePt t="36180" x="1130300" y="5435600"/>
          <p14:tracePt t="36197" x="1003300" y="5435600"/>
          <p14:tracePt t="36213" x="901700" y="5435600"/>
          <p14:tracePt t="36215" x="838200" y="5441950"/>
          <p14:tracePt t="36230" x="793750" y="5454650"/>
          <p14:tracePt t="36247" x="692150" y="5505450"/>
          <p14:tracePt t="36263" x="552450" y="5549900"/>
          <p14:tracePt t="36280" x="501650" y="5575300"/>
          <p14:tracePt t="36297" x="463550" y="5588000"/>
          <p14:tracePt t="36313" x="450850" y="5594350"/>
          <p14:tracePt t="36351" x="450850" y="5607050"/>
          <p14:tracePt t="36363" x="450850" y="5619750"/>
          <p14:tracePt t="36380" x="450850" y="5664200"/>
          <p14:tracePt t="36397" x="450850" y="5740400"/>
          <p14:tracePt t="36413" x="450850" y="5835650"/>
          <p14:tracePt t="36430" x="450850" y="5924550"/>
          <p14:tracePt t="36447" x="419100" y="6064250"/>
          <p14:tracePt t="36463" x="393700" y="6178550"/>
          <p14:tracePt t="36480" x="342900" y="6299200"/>
          <p14:tracePt t="36496" x="298450" y="6426200"/>
          <p14:tracePt t="36513" x="254000" y="6527800"/>
          <p14:tracePt t="36530" x="228600" y="6584950"/>
          <p14:tracePt t="39207" x="755650" y="6483350"/>
          <p14:tracePt t="39215" x="825500" y="6413500"/>
          <p14:tracePt t="39228" x="882650" y="6330950"/>
          <p14:tracePt t="39244" x="977900" y="6140450"/>
          <p14:tracePt t="39261" x="1035050" y="5949950"/>
          <p14:tracePt t="39278" x="1073150" y="5765800"/>
          <p14:tracePt t="39294" x="1085850" y="5607050"/>
          <p14:tracePt t="39311" x="1085850" y="5480050"/>
          <p14:tracePt t="39327" x="1092200" y="5295900"/>
          <p14:tracePt t="39344" x="1117600" y="5175250"/>
          <p14:tracePt t="39361" x="1130300" y="5080000"/>
          <p14:tracePt t="39377" x="1149350" y="4991100"/>
          <p14:tracePt t="39394" x="1168400" y="4908550"/>
          <p14:tracePt t="39411" x="1181100" y="4851400"/>
          <p14:tracePt t="39427" x="1193800" y="4813300"/>
          <p14:tracePt t="39444" x="1206500" y="4781550"/>
          <p14:tracePt t="39461" x="1225550" y="4743450"/>
          <p14:tracePt t="39477" x="1244600" y="4699000"/>
          <p14:tracePt t="39494" x="1289050" y="4641850"/>
          <p14:tracePt t="39511" x="1314450" y="4597400"/>
          <p14:tracePt t="39527" x="1327150" y="4552950"/>
          <p14:tracePt t="39544" x="1327150" y="4533900"/>
          <p14:tracePt t="39560" x="1327150" y="4527550"/>
          <p14:tracePt t="39680" x="1327150" y="4521200"/>
          <p14:tracePt t="39688" x="1333500" y="4521200"/>
          <p14:tracePt t="39696" x="1358900" y="4521200"/>
          <p14:tracePt t="39710" x="1403350" y="4527550"/>
          <p14:tracePt t="39727" x="1568450" y="4559300"/>
          <p14:tracePt t="39744" x="1701800" y="4559300"/>
          <p14:tracePt t="39760" x="1873250" y="4559300"/>
          <p14:tracePt t="39777" x="2032000" y="4559300"/>
          <p14:tracePt t="39793" x="2146300" y="4559300"/>
          <p14:tracePt t="39810" x="2235200" y="4559300"/>
          <p14:tracePt t="39827" x="2286000" y="4546600"/>
          <p14:tracePt t="39843" x="2317750" y="4521200"/>
          <p14:tracePt t="39860" x="2330450" y="4502150"/>
          <p14:tracePt t="39877" x="2343150" y="4470400"/>
          <p14:tracePt t="39893" x="2349500" y="4451350"/>
          <p14:tracePt t="39910" x="2362200" y="4425950"/>
          <p14:tracePt t="39927" x="2362200" y="4394200"/>
          <p14:tracePt t="39943" x="2362200" y="4362450"/>
          <p14:tracePt t="39960" x="2362200" y="4337050"/>
          <p14:tracePt t="39977" x="2362200" y="4324350"/>
          <p14:tracePt t="39993" x="2362200" y="4311650"/>
          <p14:tracePt t="40039" x="2362200" y="4305300"/>
          <p14:tracePt t="40192" x="2368550" y="4311650"/>
          <p14:tracePt t="40199" x="2374900" y="4318000"/>
          <p14:tracePt t="40210" x="2387600" y="4330700"/>
          <p14:tracePt t="40227" x="2432050" y="4362450"/>
          <p14:tracePt t="40243" x="2514600" y="4394200"/>
          <p14:tracePt t="40260" x="2635250" y="4425950"/>
          <p14:tracePt t="40277" x="2787650" y="4451350"/>
          <p14:tracePt t="40293" x="2914650" y="4457700"/>
          <p14:tracePt t="40310" x="3028950" y="4457700"/>
          <p14:tracePt t="40327" x="3092450" y="4438650"/>
          <p14:tracePt t="40343" x="3111500" y="4406900"/>
          <p14:tracePt t="40360" x="3111500" y="4387850"/>
          <p14:tracePt t="40376" x="3111500" y="4362450"/>
          <p14:tracePt t="40393" x="3105150" y="4343400"/>
          <p14:tracePt t="40824" x="3098800" y="4337050"/>
          <p14:tracePt t="40960" x="3098800" y="4349750"/>
          <p14:tracePt t="40968" x="3105150" y="4356100"/>
          <p14:tracePt t="40983" x="3117850" y="4362450"/>
          <p14:tracePt t="40992" x="3136900" y="4368800"/>
          <p14:tracePt t="41009" x="3187700" y="4387850"/>
          <p14:tracePt t="41026" x="3244850" y="4400550"/>
          <p14:tracePt t="41043" x="3333750" y="4413250"/>
          <p14:tracePt t="41059" x="3416300" y="4413250"/>
          <p14:tracePt t="41076" x="3536950" y="4413250"/>
          <p14:tracePt t="41092" x="3651250" y="4413250"/>
          <p14:tracePt t="41109" x="3771900" y="4406900"/>
          <p14:tracePt t="41126" x="3860800" y="4394200"/>
          <p14:tracePt t="41143" x="3930650" y="4362450"/>
          <p14:tracePt t="41159" x="3994150" y="4330700"/>
          <p14:tracePt t="41176" x="4006850" y="4311650"/>
          <p14:tracePt t="41192" x="4025900" y="4279900"/>
          <p14:tracePt t="41209" x="4025900" y="4267200"/>
          <p14:tracePt t="41226" x="4025900" y="4254500"/>
          <p14:tracePt t="41242" x="4025900" y="4241800"/>
          <p14:tracePt t="41259" x="4025900" y="4216400"/>
          <p14:tracePt t="41275" x="4019550" y="4203700"/>
          <p14:tracePt t="41292" x="4013200" y="4184650"/>
          <p14:tracePt t="41309" x="4000500" y="4171950"/>
          <p14:tracePt t="41325" x="4000500" y="4165600"/>
          <p14:tracePt t="41359" x="4000500" y="4159250"/>
          <p14:tracePt t="41471" x="4006850" y="4165600"/>
          <p14:tracePt t="41480" x="4019550" y="4178300"/>
          <p14:tracePt t="41487" x="4038600" y="4197350"/>
          <p14:tracePt t="41495" x="4064000" y="4216400"/>
          <p14:tracePt t="41509" x="4102100" y="4229100"/>
          <p14:tracePt t="41525" x="4191000" y="4254500"/>
          <p14:tracePt t="41542" x="4279900" y="4273550"/>
          <p14:tracePt t="41559" x="4343400" y="4286250"/>
          <p14:tracePt t="41575" x="4394200" y="4286250"/>
          <p14:tracePt t="41592" x="4406900" y="4286250"/>
          <p14:tracePt t="41609" x="4419600" y="4273550"/>
          <p14:tracePt t="41625" x="4425950" y="4273550"/>
          <p14:tracePt t="41659" x="4432300" y="4267200"/>
          <p14:tracePt t="41760" x="4432300" y="4260850"/>
          <p14:tracePt t="41767" x="4438650" y="4260850"/>
          <p14:tracePt t="41776" x="4451350" y="4260850"/>
          <p14:tracePt t="41792" x="4489450" y="4267200"/>
          <p14:tracePt t="41808" x="4540250" y="4279900"/>
          <p14:tracePt t="41825" x="4616450" y="4292600"/>
          <p14:tracePt t="41842" x="4737100" y="4311650"/>
          <p14:tracePt t="41858" x="4870450" y="4343400"/>
          <p14:tracePt t="41875" x="4991100" y="4356100"/>
          <p14:tracePt t="41892" x="5035550" y="4362450"/>
          <p14:tracePt t="41908" x="5048250" y="4362450"/>
          <p14:tracePt t="41942" x="5054600" y="4362450"/>
          <p14:tracePt t="41958" x="5054600" y="4349750"/>
          <p14:tracePt t="41975" x="5041900" y="4305300"/>
          <p14:tracePt t="41992" x="5029200" y="4286250"/>
          <p14:tracePt t="42008" x="5022850" y="4260850"/>
          <p14:tracePt t="42025" x="5010150" y="4254500"/>
          <p14:tracePt t="42135" x="5016500" y="4254500"/>
          <p14:tracePt t="42144" x="5029200" y="4254500"/>
          <p14:tracePt t="42151" x="5041900" y="4267200"/>
          <p14:tracePt t="42159" x="5086350" y="4292600"/>
          <p14:tracePt t="42175" x="5130800" y="4311650"/>
          <p14:tracePt t="42192" x="5372100" y="4362450"/>
          <p14:tracePt t="42208" x="5543550" y="4400550"/>
          <p14:tracePt t="42225" x="5695950" y="4425950"/>
          <p14:tracePt t="42241" x="5803900" y="4438650"/>
          <p14:tracePt t="42258" x="5848350" y="4438650"/>
          <p14:tracePt t="42275" x="5886450" y="4438650"/>
          <p14:tracePt t="42291" x="5899150" y="4432300"/>
          <p14:tracePt t="42308" x="5918200" y="4406900"/>
          <p14:tracePt t="42325" x="5930900" y="4381500"/>
          <p14:tracePt t="42341" x="5943600" y="4349750"/>
          <p14:tracePt t="42358" x="5956300" y="4318000"/>
          <p14:tracePt t="42375" x="5962650" y="4292600"/>
          <p14:tracePt t="42391" x="5969000" y="4248150"/>
          <p14:tracePt t="42408" x="5975350" y="4235450"/>
          <p14:tracePt t="42943" x="5969000" y="4235450"/>
          <p14:tracePt t="43080" x="5962650" y="4241800"/>
          <p14:tracePt t="43088" x="5956300" y="4248150"/>
          <p14:tracePt t="43095" x="5949950" y="4254500"/>
          <p14:tracePt t="43111" x="5930900" y="4254500"/>
          <p14:tracePt t="43124" x="5924550" y="4260850"/>
          <p14:tracePt t="43141" x="5911850" y="4273550"/>
          <p14:tracePt t="43157" x="5905500" y="4279900"/>
          <p14:tracePt t="43223" x="5905500" y="4286250"/>
          <p14:tracePt t="43231" x="5905500" y="4298950"/>
          <p14:tracePt t="43240" x="5918200" y="4305300"/>
          <p14:tracePt t="43257" x="5962650" y="4311650"/>
          <p14:tracePt t="43274" x="6026150" y="4311650"/>
          <p14:tracePt t="43290" x="6115050" y="4311650"/>
          <p14:tracePt t="43307" x="6191250" y="4305300"/>
          <p14:tracePt t="43324" x="6248400" y="4273550"/>
          <p14:tracePt t="43340" x="6280150" y="4235450"/>
          <p14:tracePt t="43357" x="6286500" y="4197350"/>
          <p14:tracePt t="43374" x="6305550" y="4165600"/>
          <p14:tracePt t="43391" x="6318250" y="4114800"/>
          <p14:tracePt t="43407" x="6318250" y="4064000"/>
          <p14:tracePt t="43424" x="6318250" y="4019550"/>
          <p14:tracePt t="43440" x="6318250" y="3968750"/>
          <p14:tracePt t="43457" x="6311900" y="3930650"/>
          <p14:tracePt t="43474" x="6299200" y="3905250"/>
          <p14:tracePt t="43490" x="6292850" y="3892550"/>
          <p14:tracePt t="43527" x="6286500" y="3879850"/>
          <p14:tracePt t="43559" x="6280150" y="3867150"/>
          <p14:tracePt t="43567" x="6273800" y="3860800"/>
          <p14:tracePt t="43583" x="6273800" y="3841750"/>
          <p14:tracePt t="43592" x="6267450" y="3822700"/>
          <p14:tracePt t="43607" x="6254750" y="3810000"/>
          <p14:tracePt t="43623" x="6191250" y="3714750"/>
          <p14:tracePt t="43640" x="6140450" y="3632200"/>
          <p14:tracePt t="43657" x="6070600" y="3581400"/>
          <p14:tracePt t="43673" x="6051550" y="3562350"/>
          <p14:tracePt t="43690" x="6038850" y="3556000"/>
          <p14:tracePt t="43723" x="6032500" y="3556000"/>
          <p14:tracePt t="43740" x="6019800" y="3568700"/>
          <p14:tracePt t="43757" x="6019800" y="3600450"/>
          <p14:tracePt t="43759" x="6019800" y="3619500"/>
          <p14:tracePt t="43773" x="6019800" y="3651250"/>
          <p14:tracePt t="43790" x="6038850" y="3727450"/>
          <p14:tracePt t="43807" x="6064250" y="3778250"/>
          <p14:tracePt t="43823" x="6096000" y="3816350"/>
          <p14:tracePt t="43840" x="6108700" y="3829050"/>
          <p14:tracePt t="43873" x="6115050" y="3835400"/>
          <p14:tracePt t="43959" x="6108700" y="3835400"/>
          <p14:tracePt t="43968" x="6089650" y="3835400"/>
          <p14:tracePt t="43976" x="6038850" y="3835400"/>
          <p14:tracePt t="43990" x="5981700" y="3816350"/>
          <p14:tracePt t="44007" x="5791200" y="3784600"/>
          <p14:tracePt t="44023" x="5295900" y="3683000"/>
          <p14:tracePt t="44040" x="5054600" y="3625850"/>
          <p14:tracePt t="44057" x="4902200" y="3600450"/>
          <p14:tracePt t="44073" x="4851400" y="3587750"/>
          <p14:tracePt t="44090" x="4813300" y="3587750"/>
          <p14:tracePt t="44107" x="4762500" y="3594100"/>
          <p14:tracePt t="44123" x="4673600" y="3619500"/>
          <p14:tracePt t="44140" x="4546600" y="3644900"/>
          <p14:tracePt t="44156" x="4394200" y="3670300"/>
          <p14:tracePt t="44173" x="4222750" y="3702050"/>
          <p14:tracePt t="44190" x="4051300" y="3740150"/>
          <p14:tracePt t="44206" x="3867150" y="3771900"/>
          <p14:tracePt t="44223" x="3606800" y="3822700"/>
          <p14:tracePt t="44240" x="3435350" y="3867150"/>
          <p14:tracePt t="44256" x="3282950" y="3898900"/>
          <p14:tracePt t="44273" x="3162300" y="3949700"/>
          <p14:tracePt t="44290" x="3086100" y="3981450"/>
          <p14:tracePt t="44306" x="3035300" y="4006850"/>
          <p14:tracePt t="44323" x="3003550" y="4019550"/>
          <p14:tracePt t="44339" x="2952750" y="4032250"/>
          <p14:tracePt t="44356" x="2876550" y="4038600"/>
          <p14:tracePt t="44373" x="2768600" y="4038600"/>
          <p14:tracePt t="44390" x="2641600" y="4038600"/>
          <p14:tracePt t="44406" x="2552700" y="4038600"/>
          <p14:tracePt t="44423" x="2527300" y="4038600"/>
          <p14:tracePt t="44439" x="2514600" y="4038600"/>
          <p14:tracePt t="44456" x="2514600" y="4025900"/>
          <p14:tracePt t="44473" x="2514600" y="4006850"/>
          <p14:tracePt t="44489" x="2520950" y="3975100"/>
          <p14:tracePt t="44506" x="2540000" y="3949700"/>
          <p14:tracePt t="44523" x="2571750" y="3911600"/>
          <p14:tracePt t="44539" x="2597150" y="3886200"/>
          <p14:tracePt t="44556" x="2622550" y="3879850"/>
          <p14:tracePt t="44573" x="2622550" y="3873500"/>
          <p14:tracePt t="44590" x="2622550" y="3867150"/>
          <p14:tracePt t="44606" x="2622550" y="3860800"/>
          <p14:tracePt t="44623" x="2622550" y="3854450"/>
          <p14:tracePt t="44639" x="2622550" y="3835400"/>
          <p14:tracePt t="44656" x="2603500" y="3822700"/>
          <p14:tracePt t="44673" x="2584450" y="3822700"/>
          <p14:tracePt t="44689" x="2552700" y="3822700"/>
          <p14:tracePt t="44706" x="2514600" y="3822700"/>
          <p14:tracePt t="44723" x="2463800" y="3822700"/>
          <p14:tracePt t="44739" x="2432050" y="3835400"/>
          <p14:tracePt t="44756" x="2387600" y="3860800"/>
          <p14:tracePt t="44772" x="2343150" y="3892550"/>
          <p14:tracePt t="44789" x="2305050" y="3930650"/>
          <p14:tracePt t="44806" x="2286000" y="3975100"/>
          <p14:tracePt t="44823" x="2266950" y="4013200"/>
          <p14:tracePt t="44839" x="2260600" y="4044950"/>
          <p14:tracePt t="44856" x="2260600" y="4076700"/>
          <p14:tracePt t="44872" x="2260600" y="4102100"/>
          <p14:tracePt t="44889" x="2260600" y="4133850"/>
          <p14:tracePt t="44906" x="2260600" y="4171950"/>
          <p14:tracePt t="44922" x="2260600" y="4210050"/>
          <p14:tracePt t="44939" x="2273300" y="4248150"/>
          <p14:tracePt t="44956" x="2298700" y="4279900"/>
          <p14:tracePt t="44972" x="2317750" y="4305300"/>
          <p14:tracePt t="44989" x="2336800" y="4311650"/>
          <p14:tracePt t="45006" x="2355850" y="4330700"/>
          <p14:tracePt t="45022" x="2387600" y="4343400"/>
          <p14:tracePt t="45039" x="2451100" y="4343400"/>
          <p14:tracePt t="45056" x="2514600" y="4343400"/>
          <p14:tracePt t="45072" x="2597150" y="4343400"/>
          <p14:tracePt t="45089" x="2673350" y="4343400"/>
          <p14:tracePt t="45106" x="2762250" y="4337050"/>
          <p14:tracePt t="45122" x="2813050" y="4330700"/>
          <p14:tracePt t="45139" x="2851150" y="4324350"/>
          <p14:tracePt t="45155" x="2895600" y="4311650"/>
          <p14:tracePt t="45172" x="2927350" y="4292600"/>
          <p14:tracePt t="45189" x="2952750" y="4279900"/>
          <p14:tracePt t="45205" x="2971800" y="4267200"/>
          <p14:tracePt t="45222" x="2978150" y="4254500"/>
          <p14:tracePt t="45239" x="2978150" y="4241800"/>
          <p14:tracePt t="45255" x="2984500" y="4197350"/>
          <p14:tracePt t="45272" x="3003550" y="4146550"/>
          <p14:tracePt t="45289" x="3009900" y="4095750"/>
          <p14:tracePt t="45305" x="3009900" y="4051300"/>
          <p14:tracePt t="45322" x="3003550" y="4006850"/>
          <p14:tracePt t="45339" x="2990850" y="3975100"/>
          <p14:tracePt t="45355" x="2965450" y="3937000"/>
          <p14:tracePt t="45372" x="2933700" y="3905250"/>
          <p14:tracePt t="45389" x="2895600" y="3886200"/>
          <p14:tracePt t="45405" x="2851150" y="3867150"/>
          <p14:tracePt t="45422" x="2800350" y="3854450"/>
          <p14:tracePt t="45439" x="2755900" y="3835400"/>
          <p14:tracePt t="45455" x="2705100" y="3816350"/>
          <p14:tracePt t="45472" x="2673350" y="3810000"/>
          <p14:tracePt t="45488" x="2654300" y="3810000"/>
          <p14:tracePt t="45505" x="2635250" y="3810000"/>
          <p14:tracePt t="45522" x="2603500" y="3810000"/>
          <p14:tracePt t="45538" x="2559050" y="3822700"/>
          <p14:tracePt t="45555" x="2508250" y="3848100"/>
          <p14:tracePt t="45572" x="2451100" y="3892550"/>
          <p14:tracePt t="45589" x="2406650" y="3943350"/>
          <p14:tracePt t="45605" x="2374900" y="4019550"/>
          <p14:tracePt t="45622" x="2349500" y="4089400"/>
          <p14:tracePt t="45639" x="2349500" y="4133850"/>
          <p14:tracePt t="45655" x="2349500" y="4210050"/>
          <p14:tracePt t="45672" x="2368550" y="4241800"/>
          <p14:tracePt t="45688" x="2381250" y="4279900"/>
          <p14:tracePt t="45705" x="2393950" y="4298950"/>
          <p14:tracePt t="45722" x="2393950" y="4311650"/>
          <p14:tracePt t="45738" x="2400300" y="4318000"/>
          <p14:tracePt t="45772" x="2406650" y="4324350"/>
          <p14:tracePt t="45791" x="2413000" y="4330700"/>
          <p14:tracePt t="45805" x="2419350" y="4330700"/>
          <p14:tracePt t="45822" x="2432050" y="4337050"/>
          <p14:tracePt t="45838" x="2463800" y="4343400"/>
          <p14:tracePt t="45856" x="2495550" y="4349750"/>
          <p14:tracePt t="45871" x="2520950" y="4349750"/>
          <p14:tracePt t="45888" x="2527300" y="4349750"/>
          <p14:tracePt t="45905" x="2533650" y="4349750"/>
          <p14:tracePt t="45984" x="2540000" y="4343400"/>
          <p14:tracePt t="45991" x="2540000" y="4337050"/>
          <p14:tracePt t="47439" x="2546350" y="4330700"/>
          <p14:tracePt t="49504" x="2540000" y="4330700"/>
          <p14:tracePt t="49512" x="2540000" y="4337050"/>
          <p14:tracePt t="49520" x="2533650" y="4343400"/>
          <p14:tracePt t="49720" x="2527300" y="4349750"/>
          <p14:tracePt t="49743" x="2520950" y="4349750"/>
          <p14:tracePt t="49784" x="2520950" y="4343400"/>
          <p14:tracePt t="49815" x="2514600" y="4343400"/>
          <p14:tracePt t="49824" x="2508250" y="4343400"/>
          <p14:tracePt t="49839" x="2501900" y="4343400"/>
          <p14:tracePt t="49847" x="2489200" y="4343400"/>
          <p14:tracePt t="49855" x="2476500" y="4343400"/>
          <p14:tracePt t="49868" x="2463800" y="4343400"/>
          <p14:tracePt t="49885" x="2451100" y="4343400"/>
          <p14:tracePt t="49968" x="2451100" y="4330700"/>
          <p14:tracePt t="49975" x="2451100" y="4324350"/>
          <p14:tracePt t="49984" x="2457450" y="4324350"/>
          <p14:tracePt t="50001" x="2470150" y="4324350"/>
          <p14:tracePt t="50018" x="2501900" y="4318000"/>
          <p14:tracePt t="50035" x="2527300" y="4311650"/>
          <p14:tracePt t="50051" x="2546350" y="4311650"/>
          <p14:tracePt t="50068" x="2565400" y="4298950"/>
          <p14:tracePt t="50101" x="2571750" y="4292600"/>
          <p14:tracePt t="50118" x="2584450" y="4292600"/>
          <p14:tracePt t="50135" x="2590800" y="4267200"/>
          <p14:tracePt t="50151" x="2609850" y="4229100"/>
          <p14:tracePt t="50168" x="2616200" y="4210050"/>
          <p14:tracePt t="50184" x="2616200" y="4178300"/>
          <p14:tracePt t="50201" x="2616200" y="4146550"/>
          <p14:tracePt t="50218" x="2616200" y="4127500"/>
          <p14:tracePt t="50234" x="2616200" y="4121150"/>
          <p14:tracePt t="50559" x="2622550" y="4127500"/>
          <p14:tracePt t="50568" x="2628900" y="4140200"/>
          <p14:tracePt t="50576" x="2628900" y="4152900"/>
          <p14:tracePt t="50584" x="2641600" y="4178300"/>
          <p14:tracePt t="50601" x="2686050" y="4222750"/>
          <p14:tracePt t="50617" x="2755900" y="4267200"/>
          <p14:tracePt t="50634" x="2851150" y="4318000"/>
          <p14:tracePt t="50651" x="2940050" y="4337050"/>
          <p14:tracePt t="50667" x="3035300" y="4337050"/>
          <p14:tracePt t="50684" x="3124200" y="4337050"/>
          <p14:tracePt t="50701" x="3175000" y="4311650"/>
          <p14:tracePt t="50717" x="3200400" y="4298950"/>
          <p14:tracePt t="50734" x="3206750" y="4298950"/>
          <p14:tracePt t="51040" x="3206750" y="4305300"/>
          <p14:tracePt t="51048" x="3213100" y="4318000"/>
          <p14:tracePt t="51056" x="3225800" y="4337050"/>
          <p14:tracePt t="51067" x="3238500" y="4349750"/>
          <p14:tracePt t="51084" x="3282950" y="4375150"/>
          <p14:tracePt t="51100" x="3340100" y="4400550"/>
          <p14:tracePt t="51117" x="3429000" y="4406900"/>
          <p14:tracePt t="51134" x="3536950" y="4406900"/>
          <p14:tracePt t="51150" x="3619500" y="4406900"/>
          <p14:tracePt t="51167" x="3740150" y="4406900"/>
          <p14:tracePt t="51183" x="3778250" y="4394200"/>
          <p14:tracePt t="51200" x="3797300" y="4375150"/>
          <p14:tracePt t="51217" x="3816350" y="4356100"/>
          <p14:tracePt t="51233" x="3822700" y="4337050"/>
          <p14:tracePt t="51250" x="3822700" y="4318000"/>
          <p14:tracePt t="51267" x="3822700" y="4298950"/>
          <p14:tracePt t="51283" x="3822700" y="4279900"/>
          <p14:tracePt t="51300" x="3816350" y="4260850"/>
          <p14:tracePt t="51317" x="3810000" y="4241800"/>
          <p14:tracePt t="51333" x="3810000" y="4222750"/>
          <p14:tracePt t="51350" x="3797300" y="4197350"/>
          <p14:tracePt t="51367" x="3797300" y="4184650"/>
          <p14:tracePt t="51400" x="3797300" y="4178300"/>
          <p14:tracePt t="51527" x="3797300" y="4191000"/>
          <p14:tracePt t="51535" x="3803650" y="4203700"/>
          <p14:tracePt t="51543" x="3816350" y="4222750"/>
          <p14:tracePt t="51551" x="3835400" y="4241800"/>
          <p14:tracePt t="51567" x="3860800" y="4260850"/>
          <p14:tracePt t="51583" x="3994150" y="4330700"/>
          <p14:tracePt t="51600" x="4108450" y="4362450"/>
          <p14:tracePt t="51617" x="4216400" y="4381500"/>
          <p14:tracePt t="51633" x="4311650" y="4394200"/>
          <p14:tracePt t="51650" x="4419600" y="4394200"/>
          <p14:tracePt t="51667" x="4508500" y="4381500"/>
          <p14:tracePt t="51683" x="4546600" y="4368800"/>
          <p14:tracePt t="51700" x="4572000" y="4356100"/>
          <p14:tracePt t="51716" x="4591050" y="4337050"/>
          <p14:tracePt t="51733" x="4597400" y="4318000"/>
          <p14:tracePt t="51750" x="4610100" y="4292600"/>
          <p14:tracePt t="51766" x="4616450" y="4267200"/>
          <p14:tracePt t="51783" x="4629150" y="4241800"/>
          <p14:tracePt t="51800" x="4635500" y="4222750"/>
          <p14:tracePt t="51816" x="4641850" y="4210050"/>
          <p14:tracePt t="51833" x="4641850" y="4203700"/>
          <p14:tracePt t="51849" x="4641850" y="4197350"/>
          <p14:tracePt t="52143" x="4641850" y="4216400"/>
          <p14:tracePt t="52152" x="4641850" y="4222750"/>
          <p14:tracePt t="52159" x="4654550" y="4248150"/>
          <p14:tracePt t="52167" x="4673600" y="4286250"/>
          <p14:tracePt t="52183" x="4699000" y="4324350"/>
          <p14:tracePt t="52199" x="4857750" y="4445000"/>
          <p14:tracePt t="52216" x="5010150" y="4495800"/>
          <p14:tracePt t="52233" x="5162550" y="4533900"/>
          <p14:tracePt t="52249" x="5270500" y="4540250"/>
          <p14:tracePt t="52266" x="5321300" y="4540250"/>
          <p14:tracePt t="52283" x="5340350" y="4540250"/>
          <p14:tracePt t="52299" x="5346700" y="4533900"/>
          <p14:tracePt t="52336" x="5353050" y="4533900"/>
          <p14:tracePt t="52343" x="5384800" y="4546600"/>
          <p14:tracePt t="52352" x="5454650" y="4578350"/>
          <p14:tracePt t="52366" x="5556250" y="4622800"/>
          <p14:tracePt t="52383" x="5854700" y="4730750"/>
          <p14:tracePt t="52399" x="6451600" y="4876800"/>
          <p14:tracePt t="52416" x="6769100" y="4908550"/>
          <p14:tracePt t="52432" x="6927850" y="4921250"/>
          <p14:tracePt t="52449" x="6972300" y="4908550"/>
          <p14:tracePt t="52466" x="6972300" y="4870450"/>
          <p14:tracePt t="52482" x="6864350" y="4806950"/>
          <p14:tracePt t="52499" x="6686550" y="4730750"/>
          <p14:tracePt t="52516" x="6515100" y="4660900"/>
          <p14:tracePt t="52532" x="6369050" y="4610100"/>
          <p14:tracePt t="52549" x="6229350" y="4559300"/>
          <p14:tracePt t="52566" x="6083300" y="4514850"/>
          <p14:tracePt t="52583" x="5911850" y="4464050"/>
          <p14:tracePt t="52599" x="5575300" y="4394200"/>
          <p14:tracePt t="52616" x="5410200" y="4381500"/>
          <p14:tracePt t="52632" x="5245100" y="4394200"/>
          <p14:tracePt t="52649" x="5118100" y="4419600"/>
          <p14:tracePt t="52665" x="5016500" y="4451350"/>
          <p14:tracePt t="52682" x="4902200" y="4495800"/>
          <p14:tracePt t="52699" x="4756150" y="4546600"/>
          <p14:tracePt t="52716" x="4565650" y="4622800"/>
          <p14:tracePt t="52732" x="4311650" y="4686300"/>
          <p14:tracePt t="52749" x="3975100" y="4756150"/>
          <p14:tracePt t="52765" x="3575050" y="4851400"/>
          <p14:tracePt t="52782" x="3175000" y="4927600"/>
          <p14:tracePt t="52799" x="2838450" y="4991100"/>
          <p14:tracePt t="52815" x="2387600" y="5168900"/>
          <p14:tracePt t="52832" x="2076450" y="5327650"/>
          <p14:tracePt t="52849" x="1758950" y="5518150"/>
          <p14:tracePt t="52865" x="1403350" y="5727700"/>
          <p14:tracePt t="52882" x="1035050" y="5886450"/>
          <p14:tracePt t="52899" x="774700" y="6013450"/>
          <p14:tracePt t="52915" x="609600" y="6096000"/>
          <p14:tracePt t="52932" x="469900" y="6191250"/>
          <p14:tracePt t="52949" x="342900" y="6261100"/>
          <p14:tracePt t="52965" x="241300" y="6324600"/>
          <p14:tracePt t="52982" x="165100" y="6388100"/>
          <p14:tracePt t="52999" x="101600" y="6451600"/>
          <p14:tracePt t="53015" x="31750" y="6584950"/>
          <p14:tracePt t="56839" x="1123950" y="6477000"/>
          <p14:tracePt t="56848" x="1168400" y="6419850"/>
          <p14:tracePt t="56862" x="1187450" y="6362700"/>
          <p14:tracePt t="56879" x="1225550" y="6242050"/>
          <p14:tracePt t="56895" x="1231900" y="6057900"/>
          <p14:tracePt t="56912" x="1231900" y="5943600"/>
          <p14:tracePt t="56929" x="1206500" y="5822950"/>
          <p14:tracePt t="56945" x="1206500" y="5727700"/>
          <p14:tracePt t="56962" x="1206500" y="5638800"/>
          <p14:tracePt t="56978" x="1206500" y="5549900"/>
          <p14:tracePt t="56995" x="1181100" y="5441950"/>
          <p14:tracePt t="57012" x="1168400" y="5340350"/>
          <p14:tracePt t="57028" x="1136650" y="5264150"/>
          <p14:tracePt t="57045" x="1123950" y="5200650"/>
          <p14:tracePt t="57062" x="1111250" y="5162550"/>
          <p14:tracePt t="57078" x="1092200" y="5118100"/>
          <p14:tracePt t="57095" x="1073150" y="5060950"/>
          <p14:tracePt t="57112" x="1066800" y="5029200"/>
          <p14:tracePt t="57128" x="1066800" y="5003800"/>
          <p14:tracePt t="57145" x="1066800" y="4972050"/>
          <p14:tracePt t="57162" x="1066800" y="4933950"/>
          <p14:tracePt t="57178" x="1066800" y="4914900"/>
          <p14:tracePt t="57195" x="1073150" y="4883150"/>
          <p14:tracePt t="57212" x="1085850" y="4845050"/>
          <p14:tracePt t="57228" x="1092200" y="4813300"/>
          <p14:tracePt t="57245" x="1098550" y="4781550"/>
          <p14:tracePt t="57261" x="1098550" y="4762500"/>
          <p14:tracePt t="57278" x="1098550" y="4756150"/>
          <p14:tracePt t="58808" x="1104900" y="4743450"/>
          <p14:tracePt t="58816" x="1111250" y="4737100"/>
          <p14:tracePt t="58829" x="1111250" y="4718050"/>
          <p14:tracePt t="58843" x="1130300" y="4692650"/>
          <p14:tracePt t="58861" x="1136650" y="4673600"/>
          <p14:tracePt t="58877" x="1143000" y="4648200"/>
          <p14:tracePt t="58893" x="1149350" y="4629150"/>
          <p14:tracePt t="58927" x="1149350" y="4616450"/>
          <p14:tracePt t="59063" x="1155700" y="4629150"/>
          <p14:tracePt t="59072" x="1155700" y="4635500"/>
          <p14:tracePt t="59079" x="1162050" y="4654550"/>
          <p14:tracePt t="59093" x="1174750" y="4667250"/>
          <p14:tracePt t="59110" x="1225550" y="4686300"/>
          <p14:tracePt t="59127" x="1308100" y="4705350"/>
          <p14:tracePt t="59143" x="1517650" y="4730750"/>
          <p14:tracePt t="59160" x="1708150" y="4730750"/>
          <p14:tracePt t="59176" x="1898650" y="4730750"/>
          <p14:tracePt t="59193" x="2108200" y="4730750"/>
          <p14:tracePt t="59210" x="2292350" y="4705350"/>
          <p14:tracePt t="59226" x="2444750" y="4667250"/>
          <p14:tracePt t="59243" x="2565400" y="4648200"/>
          <p14:tracePt t="59260" x="2628900" y="4635500"/>
          <p14:tracePt t="59276" x="2660650" y="4635500"/>
          <p14:tracePt t="59359" x="2673350" y="4635500"/>
          <p14:tracePt t="59383" x="2673350" y="4629150"/>
          <p14:tracePt t="59407" x="2673350" y="4622800"/>
          <p14:tracePt t="59423" x="2673350" y="4616450"/>
          <p14:tracePt t="59792" x="2667000" y="4616450"/>
          <p14:tracePt t="59815" x="2660650" y="4622800"/>
          <p14:tracePt t="59831" x="2654300" y="4622800"/>
          <p14:tracePt t="60752" x="2654300" y="4629150"/>
          <p14:tracePt t="60768" x="2654300" y="4641850"/>
          <p14:tracePt t="60775" x="2673350" y="4648200"/>
          <p14:tracePt t="60783" x="2698750" y="4660900"/>
          <p14:tracePt t="60792" x="2749550" y="4679950"/>
          <p14:tracePt t="60808" x="2889250" y="4711700"/>
          <p14:tracePt t="60825" x="3060700" y="4737100"/>
          <p14:tracePt t="60842" x="3206750" y="4743450"/>
          <p14:tracePt t="60858" x="3365500" y="4743450"/>
          <p14:tracePt t="60875" x="3498850" y="4737100"/>
          <p14:tracePt t="60892" x="3587750" y="4711700"/>
          <p14:tracePt t="60908" x="3632200" y="4692650"/>
          <p14:tracePt t="60925" x="3651250" y="4673600"/>
          <p14:tracePt t="60942" x="3663950" y="4660900"/>
          <p14:tracePt t="60958" x="3663950" y="4654550"/>
          <p14:tracePt t="60976" x="3663950" y="4648200"/>
          <p14:tracePt t="60992" x="3663950" y="4635500"/>
          <p14:tracePt t="61008" x="3663950" y="4629150"/>
          <p14:tracePt t="61025" x="3651250" y="4616450"/>
          <p14:tracePt t="61152" x="3670300" y="4616450"/>
          <p14:tracePt t="61159" x="3683000" y="4616450"/>
          <p14:tracePt t="61167" x="3721100" y="4622800"/>
          <p14:tracePt t="61176" x="3740150" y="4629150"/>
          <p14:tracePt t="61191" x="3790950" y="4629150"/>
          <p14:tracePt t="61208" x="3848100" y="4629150"/>
          <p14:tracePt t="61225" x="3867150" y="4629150"/>
          <p14:tracePt t="61241" x="3873500" y="4629150"/>
          <p14:tracePt t="61295" x="3879850" y="4629150"/>
          <p14:tracePt t="61343" x="3886200" y="4629150"/>
          <p14:tracePt t="61359" x="3898900" y="4629150"/>
          <p14:tracePt t="61376" x="3905250" y="4629150"/>
          <p14:tracePt t="61392" x="3911600" y="4622800"/>
          <p14:tracePt t="61440" x="3917950" y="4616450"/>
          <p14:tracePt t="61487" x="3917950" y="4610100"/>
          <p14:tracePt t="61552" x="3924300" y="4603750"/>
          <p14:tracePt t="61567" x="3930650" y="4603750"/>
          <p14:tracePt t="61575" x="3943350" y="4603750"/>
          <p14:tracePt t="61583" x="3981450" y="4610100"/>
          <p14:tracePt t="61591" x="4025900" y="4622800"/>
          <p14:tracePt t="61608" x="4178300" y="4673600"/>
          <p14:tracePt t="61624" x="4406900" y="4724400"/>
          <p14:tracePt t="61641" x="4718050" y="4781550"/>
          <p14:tracePt t="61658" x="4927600" y="4787900"/>
          <p14:tracePt t="61674" x="5118100" y="4749800"/>
          <p14:tracePt t="61691" x="5232400" y="4705350"/>
          <p14:tracePt t="61708" x="5257800" y="4679950"/>
          <p14:tracePt t="61724" x="5232400" y="4641850"/>
          <p14:tracePt t="61741" x="5137150" y="4597400"/>
          <p14:tracePt t="61758" x="5041900" y="4559300"/>
          <p14:tracePt t="61774" x="4978400" y="4533900"/>
          <p14:tracePt t="61791" x="4972050" y="4533900"/>
          <p14:tracePt t="61839" x="4978400" y="4521200"/>
          <p14:tracePt t="61847" x="4991100" y="4514850"/>
          <p14:tracePt t="61858" x="5010150" y="4514850"/>
          <p14:tracePt t="61874" x="5086350" y="4502150"/>
          <p14:tracePt t="61891" x="5130800" y="4483100"/>
          <p14:tracePt t="61908" x="5137150" y="4476750"/>
          <p14:tracePt t="61924" x="5143500" y="4476750"/>
          <p14:tracePt t="62047" x="5149850" y="4476750"/>
          <p14:tracePt t="62095" x="5149850" y="4483100"/>
          <p14:tracePt t="62144" x="5149850" y="4489450"/>
          <p14:tracePt t="62335" x="5149850" y="4495800"/>
          <p14:tracePt t="62360" x="5143500" y="4495800"/>
          <p14:tracePt t="62511" x="5137150" y="4495800"/>
          <p14:tracePt t="62519" x="5130800" y="4495800"/>
          <p14:tracePt t="62527" x="5130800" y="4502150"/>
          <p14:tracePt t="62551" x="5124450" y="4502150"/>
          <p14:tracePt t="62559" x="5118100" y="4502150"/>
          <p14:tracePt t="62573" x="5111750" y="4502150"/>
          <p14:tracePt t="62590" x="5105400" y="4502150"/>
          <p14:tracePt t="62679" x="5099050" y="4502150"/>
          <p14:tracePt t="62776" x="5099050" y="4508500"/>
          <p14:tracePt t="62791" x="5086350" y="4540250"/>
          <p14:tracePt t="62799" x="5067300" y="4572000"/>
          <p14:tracePt t="62808" x="5054600" y="4591050"/>
          <p14:tracePt t="62823" x="5029200" y="4616450"/>
          <p14:tracePt t="62840" x="5022850" y="4673600"/>
          <p14:tracePt t="62857" x="5073650" y="4724400"/>
          <p14:tracePt t="62873" x="5213350" y="4749800"/>
          <p14:tracePt t="62890" x="5403850" y="4756150"/>
          <p14:tracePt t="62907" x="5607050" y="4756150"/>
          <p14:tracePt t="62923" x="5772150" y="4756150"/>
          <p14:tracePt t="62940" x="5873750" y="4749800"/>
          <p14:tracePt t="62957" x="5899150" y="4730750"/>
          <p14:tracePt t="62973" x="5899150" y="4711700"/>
          <p14:tracePt t="62990" x="5905500" y="4686300"/>
          <p14:tracePt t="63007" x="5988050" y="4641850"/>
          <p14:tracePt t="63023" x="6108700" y="4635500"/>
          <p14:tracePt t="63040" x="6286500" y="4635500"/>
          <p14:tracePt t="63056" x="6489700" y="4616450"/>
          <p14:tracePt t="63073" x="6667500" y="4603750"/>
          <p14:tracePt t="63090" x="6838950" y="4559300"/>
          <p14:tracePt t="63106" x="7029450" y="4489450"/>
          <p14:tracePt t="63123" x="7200900" y="4419600"/>
          <p14:tracePt t="63140" x="7302500" y="4387850"/>
          <p14:tracePt t="63156" x="7321550" y="4381500"/>
          <p14:tracePt t="63173" x="7327900" y="4381500"/>
          <p14:tracePt t="63206" x="7340600" y="4381500"/>
          <p14:tracePt t="63223" x="7385050" y="4381500"/>
          <p14:tracePt t="63240" x="7537450" y="4381500"/>
          <p14:tracePt t="63256" x="7664450" y="4381500"/>
          <p14:tracePt t="63273" x="7759700" y="4381500"/>
          <p14:tracePt t="63289" x="7835900" y="4381500"/>
          <p14:tracePt t="63306" x="7854950" y="4381500"/>
          <p14:tracePt t="63343" x="7861300" y="4381500"/>
          <p14:tracePt t="63356" x="7867650" y="4381500"/>
          <p14:tracePt t="63373" x="7867650" y="4375150"/>
          <p14:tracePt t="63390" x="7867650" y="4368800"/>
          <p14:tracePt t="63406" x="7848600" y="4368800"/>
          <p14:tracePt t="63423" x="7823200" y="4368800"/>
          <p14:tracePt t="63439" x="7797800" y="4368800"/>
          <p14:tracePt t="63456" x="7791450" y="4368800"/>
          <p14:tracePt t="63489" x="7778750" y="4368800"/>
          <p14:tracePt t="63506" x="7772400" y="4368800"/>
          <p14:tracePt t="63523" x="7766050" y="4375150"/>
          <p14:tracePt t="63539" x="7747000" y="4381500"/>
          <p14:tracePt t="63556" x="7734300" y="4394200"/>
          <p14:tracePt t="63573" x="7721600" y="4400550"/>
          <p14:tracePt t="63589" x="7715250" y="4406900"/>
          <p14:tracePt t="63606" x="7702550" y="4419600"/>
          <p14:tracePt t="63623" x="7702550" y="4432300"/>
          <p14:tracePt t="63927" x="7715250" y="4438650"/>
          <p14:tracePt t="63935" x="7734300" y="4445000"/>
          <p14:tracePt t="63943" x="7759700" y="4451350"/>
          <p14:tracePt t="63955" x="7778750" y="4451350"/>
          <p14:tracePt t="63972" x="7842250" y="4464050"/>
          <p14:tracePt t="63989" x="7899400" y="4470400"/>
          <p14:tracePt t="64005" x="7975600" y="4470400"/>
          <p14:tracePt t="64022" x="8058150" y="4470400"/>
          <p14:tracePt t="64039" x="8134350" y="4470400"/>
          <p14:tracePt t="64055" x="8153400" y="4470400"/>
          <p14:tracePt t="64072" x="8172450" y="4470400"/>
          <p14:tracePt t="64089" x="8178800" y="4470400"/>
          <p14:tracePt t="64105" x="8191500" y="4464050"/>
          <p14:tracePt t="64139" x="8197850" y="4457700"/>
          <p14:tracePt t="64159" x="8204200" y="4457700"/>
          <p14:tracePt t="64172" x="8210550" y="4457700"/>
          <p14:tracePt t="64189" x="8242300" y="4457700"/>
          <p14:tracePt t="64205" x="8293100" y="4470400"/>
          <p14:tracePt t="64222" x="8369300" y="4495800"/>
          <p14:tracePt t="64239" x="8489950" y="4527550"/>
          <p14:tracePt t="64255" x="8737600" y="4572000"/>
          <p14:tracePt t="64272" x="8934450" y="4603750"/>
          <p14:tracePt t="64289" x="9093200" y="4622800"/>
          <p14:tracePt t="64305" x="9169400" y="4622800"/>
          <p14:tracePt t="64322" x="9188450" y="4622800"/>
          <p14:tracePt t="64339" x="9194800" y="4622800"/>
          <p14:tracePt t="64375" x="9201150" y="4622800"/>
          <p14:tracePt t="64408" x="9201150" y="4616450"/>
          <p14:tracePt t="64527" x="9207500" y="4616450"/>
          <p14:tracePt t="64535" x="9213850" y="4616450"/>
          <p14:tracePt t="64543" x="9220200" y="4616450"/>
          <p14:tracePt t="64555" x="9239250" y="4629150"/>
          <p14:tracePt t="64572" x="9290050" y="4641850"/>
          <p14:tracePt t="64588" x="9340850" y="4654550"/>
          <p14:tracePt t="64605" x="9410700" y="4667250"/>
          <p14:tracePt t="64622" x="9486900" y="4679950"/>
          <p14:tracePt t="64638" x="9537700" y="4679950"/>
          <p14:tracePt t="64655" x="9569450" y="4679950"/>
          <p14:tracePt t="64672" x="9601200" y="4679950"/>
          <p14:tracePt t="64688" x="9607550" y="4679950"/>
          <p14:tracePt t="64705" x="9626600" y="4679950"/>
          <p14:tracePt t="64722" x="9632950" y="4667250"/>
          <p14:tracePt t="64738" x="9645650" y="4660900"/>
          <p14:tracePt t="64755" x="9658350" y="4654550"/>
          <p14:tracePt t="64772" x="9664700" y="4654550"/>
          <p14:tracePt t="64788" x="9683750" y="4641850"/>
          <p14:tracePt t="64805" x="9690100" y="4641850"/>
          <p14:tracePt t="64822" x="9696450" y="4641850"/>
          <p14:tracePt t="64838" x="9709150" y="4641850"/>
          <p14:tracePt t="64855" x="9715500" y="4635500"/>
          <p14:tracePt t="64872" x="9721850" y="4629150"/>
          <p14:tracePt t="64896" x="9728200" y="4629150"/>
          <p14:tracePt t="64919" x="9734550" y="4622800"/>
          <p14:tracePt t="65095" x="9734550" y="4616450"/>
          <p14:tracePt t="65103" x="9734550" y="4610100"/>
          <p14:tracePt t="65127" x="9728200" y="4610100"/>
          <p14:tracePt t="65135" x="9721850" y="4610100"/>
          <p14:tracePt t="65423" x="9715500" y="4610100"/>
          <p14:tracePt t="65431" x="9715500" y="4616450"/>
          <p14:tracePt t="65440" x="9728200" y="4616450"/>
          <p14:tracePt t="65454" x="9747250" y="4629150"/>
          <p14:tracePt t="65471" x="9886950" y="4660900"/>
          <p14:tracePt t="65488" x="10058400" y="4686300"/>
          <p14:tracePt t="65504" x="10210800" y="4718050"/>
          <p14:tracePt t="65521" x="10344150" y="4737100"/>
          <p14:tracePt t="65538" x="10426700" y="4743450"/>
          <p14:tracePt t="65554" x="10483850" y="4743450"/>
          <p14:tracePt t="65571" x="10515600" y="4743450"/>
          <p14:tracePt t="65588" x="10553700" y="4737100"/>
          <p14:tracePt t="65604" x="10585450" y="4730750"/>
          <p14:tracePt t="65621" x="10598150" y="4724400"/>
          <p14:tracePt t="65638" x="10604500" y="4705350"/>
          <p14:tracePt t="65654" x="10617200" y="4692650"/>
          <p14:tracePt t="65671" x="10623550" y="4679950"/>
          <p14:tracePt t="65687" x="10636250" y="4667250"/>
          <p14:tracePt t="65792" x="10636250" y="4660900"/>
          <p14:tracePt t="65799" x="10636250" y="4654550"/>
          <p14:tracePt t="65815" x="10629900" y="4654550"/>
          <p14:tracePt t="65824" x="10617200" y="4648200"/>
          <p14:tracePt t="65837" x="10604500" y="4641850"/>
          <p14:tracePt t="65854" x="10591800" y="4641850"/>
          <p14:tracePt t="65871" x="10579100" y="4641850"/>
          <p14:tracePt t="65911" x="10566400" y="4641850"/>
          <p14:tracePt t="65920" x="10560050" y="4641850"/>
          <p14:tracePt t="65927" x="10553700" y="4641850"/>
          <p14:tracePt t="65937" x="10534650" y="4641850"/>
          <p14:tracePt t="65954" x="10477500" y="4648200"/>
          <p14:tracePt t="65970" x="10375900" y="4673600"/>
          <p14:tracePt t="65987" x="10236200" y="4699000"/>
          <p14:tracePt t="66004" x="10077450" y="4699000"/>
          <p14:tracePt t="66020" x="9867900" y="4699000"/>
          <p14:tracePt t="66037" x="9493250" y="4635500"/>
          <p14:tracePt t="66054" x="8978900" y="4584700"/>
          <p14:tracePt t="66071" x="8521700" y="4572000"/>
          <p14:tracePt t="66087" x="7937500" y="4572000"/>
          <p14:tracePt t="66104" x="7632700" y="4572000"/>
          <p14:tracePt t="66120" x="7283450" y="4572000"/>
          <p14:tracePt t="66137" x="6864350" y="4546600"/>
          <p14:tracePt t="66154" x="6356350" y="4438650"/>
          <p14:tracePt t="66170" x="5835650" y="4356100"/>
          <p14:tracePt t="66187" x="5372100" y="4254500"/>
          <p14:tracePt t="66204" x="5041900" y="4197350"/>
          <p14:tracePt t="66220" x="4806950" y="4146550"/>
          <p14:tracePt t="66237" x="4591050" y="4102100"/>
          <p14:tracePt t="66254" x="4381500" y="4083050"/>
          <p14:tracePt t="66270" x="4184650" y="4083050"/>
          <p14:tracePt t="66287" x="3968750" y="4083050"/>
          <p14:tracePt t="66303" x="3721100" y="4083050"/>
          <p14:tracePt t="66320" x="3568700" y="4083050"/>
          <p14:tracePt t="66337" x="3403600" y="4083050"/>
          <p14:tracePt t="66353" x="3213100" y="4083050"/>
          <p14:tracePt t="66370" x="3022600" y="4083050"/>
          <p14:tracePt t="66387" x="2876550" y="4083050"/>
          <p14:tracePt t="66403" x="2768600" y="4083050"/>
          <p14:tracePt t="66421" x="2692400" y="4089400"/>
          <p14:tracePt t="66437" x="2667000" y="4095750"/>
          <p14:tracePt t="66453" x="2654300" y="4102100"/>
          <p14:tracePt t="66470" x="2647950" y="4102100"/>
          <p14:tracePt t="66487" x="2641600" y="4114800"/>
          <p14:tracePt t="66503" x="2603500" y="4165600"/>
          <p14:tracePt t="66520" x="2578100" y="4229100"/>
          <p14:tracePt t="66537" x="2546350" y="4311650"/>
          <p14:tracePt t="66553" x="2540000" y="4387850"/>
          <p14:tracePt t="66570" x="2540000" y="4483100"/>
          <p14:tracePt t="66587" x="2552700" y="4591050"/>
          <p14:tracePt t="66603" x="2584450" y="4667250"/>
          <p14:tracePt t="66620" x="2635250" y="4724400"/>
          <p14:tracePt t="66637" x="2711450" y="4768850"/>
          <p14:tracePt t="66653" x="2800350" y="4806950"/>
          <p14:tracePt t="66670" x="2895600" y="4845050"/>
          <p14:tracePt t="66687" x="2971800" y="4864100"/>
          <p14:tracePt t="66703" x="2997200" y="4870450"/>
          <p14:tracePt t="66720" x="3016250" y="4876800"/>
          <p14:tracePt t="66736" x="3048000" y="4883150"/>
          <p14:tracePt t="66753" x="3111500" y="4895850"/>
          <p14:tracePt t="66770" x="3213100" y="4914900"/>
          <p14:tracePt t="66786" x="3333750" y="4940300"/>
          <p14:tracePt t="66803" x="3467100" y="4965700"/>
          <p14:tracePt t="66820" x="3543300" y="4978400"/>
          <p14:tracePt t="66837" x="3587750" y="4991100"/>
          <p14:tracePt t="66853" x="3594100" y="4991100"/>
          <p14:tracePt t="66870" x="3600450" y="4991100"/>
          <p14:tracePt t="66943" x="3613150" y="4997450"/>
          <p14:tracePt t="66951" x="3625850" y="5003800"/>
          <p14:tracePt t="66959" x="3632200" y="5010150"/>
          <p14:tracePt t="66969" x="3644900" y="5010150"/>
          <p14:tracePt t="66986" x="3663950" y="5022850"/>
          <p14:tracePt t="67003" x="3670300" y="5022850"/>
          <p14:tracePt t="67072" x="3670300" y="5029200"/>
          <p14:tracePt t="67488" x="3683000" y="5041900"/>
          <p14:tracePt t="67496" x="3708400" y="5054600"/>
          <p14:tracePt t="67504" x="3740150" y="5080000"/>
          <p14:tracePt t="67519" x="3848100" y="5124450"/>
          <p14:tracePt t="67536" x="3968750" y="5175250"/>
          <p14:tracePt t="67552" x="4102100" y="5207000"/>
          <p14:tracePt t="67569" x="4197350" y="5219700"/>
          <p14:tracePt t="67586" x="4267200" y="5238750"/>
          <p14:tracePt t="67603" x="4292600" y="5238750"/>
          <p14:tracePt t="67619" x="4311650" y="5238750"/>
          <p14:tracePt t="67636" x="4349750" y="5238750"/>
          <p14:tracePt t="67653" x="4400550" y="5238750"/>
          <p14:tracePt t="67669" x="4483100" y="5226050"/>
          <p14:tracePt t="67686" x="4572000" y="5219700"/>
          <p14:tracePt t="67702" x="4660900" y="5213350"/>
          <p14:tracePt t="67719" x="4699000" y="5200650"/>
          <p14:tracePt t="67736" x="4711700" y="5194300"/>
          <p14:tracePt t="67752" x="4718050" y="5187950"/>
          <p14:tracePt t="67769" x="4718050" y="5175250"/>
          <p14:tracePt t="67839" x="4705350" y="5175250"/>
          <p14:tracePt t="67848" x="4673600" y="5175250"/>
          <p14:tracePt t="67855" x="4610100" y="5175250"/>
          <p14:tracePt t="67869" x="4533900" y="5175250"/>
          <p14:tracePt t="67885" x="4337050" y="5175250"/>
          <p14:tracePt t="67902" x="4070350" y="5187950"/>
          <p14:tracePt t="67904" x="3949700" y="5207000"/>
          <p14:tracePt t="67919" x="3841750" y="5219700"/>
          <p14:tracePt t="67935" x="3543300" y="5283200"/>
          <p14:tracePt t="67952" x="3263900" y="5378450"/>
          <p14:tracePt t="67969" x="2921000" y="5530850"/>
          <p14:tracePt t="67985" x="2546350" y="5721350"/>
          <p14:tracePt t="68002" x="2222500" y="5854700"/>
          <p14:tracePt t="68019" x="2019300" y="5949950"/>
          <p14:tracePt t="68035" x="1854200" y="6013450"/>
          <p14:tracePt t="68052" x="1739900" y="6057900"/>
          <p14:tracePt t="68069" x="1631950" y="6108700"/>
          <p14:tracePt t="68085" x="1504950" y="6159500"/>
          <p14:tracePt t="68102" x="1384300" y="6203950"/>
          <p14:tracePt t="68119" x="1282700" y="6235700"/>
          <p14:tracePt t="68135" x="1155700" y="6267450"/>
          <p14:tracePt t="68152" x="1079500" y="6280150"/>
          <p14:tracePt t="68168" x="1009650" y="6305550"/>
          <p14:tracePt t="68185" x="914400" y="6343650"/>
          <p14:tracePt t="68202" x="812800" y="6381750"/>
          <p14:tracePt t="68218" x="730250" y="6413500"/>
          <p14:tracePt t="68235" x="660400" y="6438900"/>
          <p14:tracePt t="68252" x="596900" y="6477000"/>
          <p14:tracePt t="68269" x="539750" y="6515100"/>
          <p14:tracePt t="68285" x="495300" y="6553200"/>
          <p14:tracePt t="68302" x="463550" y="6591300"/>
          <p14:tracePt t="74632" x="2082800" y="6515100"/>
          <p14:tracePt t="74639" x="2235200" y="6470650"/>
          <p14:tracePt t="74647" x="2374900" y="6419850"/>
          <p14:tracePt t="74663" x="2476500" y="6362700"/>
          <p14:tracePt t="74679" x="2806700" y="6178550"/>
          <p14:tracePt t="74696" x="3016250" y="6064250"/>
          <p14:tracePt t="74713" x="3206750" y="5975350"/>
          <p14:tracePt t="74729" x="3378200" y="5873750"/>
          <p14:tracePt t="74746" x="3524250" y="5778500"/>
          <p14:tracePt t="74763" x="3651250" y="5683250"/>
          <p14:tracePt t="74779" x="3752850" y="5594350"/>
          <p14:tracePt t="74796" x="3835400" y="5511800"/>
          <p14:tracePt t="74813" x="3911600" y="5454650"/>
          <p14:tracePt t="74829" x="3962400" y="5397500"/>
          <p14:tracePt t="74846" x="3987800" y="5334000"/>
          <p14:tracePt t="74863" x="4019550" y="5283200"/>
          <p14:tracePt t="74879" x="4044950" y="5213350"/>
          <p14:tracePt t="74896" x="4057650" y="5181600"/>
          <p14:tracePt t="74913" x="4076700" y="5137150"/>
          <p14:tracePt t="74929" x="4095750" y="5073650"/>
          <p14:tracePt t="74946" x="4102100" y="5016500"/>
          <p14:tracePt t="74963" x="4102100" y="4959350"/>
          <p14:tracePt t="74979" x="4102100" y="4902200"/>
          <p14:tracePt t="74996" x="4102100" y="4883150"/>
          <p14:tracePt t="75013" x="4102100" y="4864100"/>
          <p14:tracePt t="75029" x="4102100" y="4845050"/>
          <p14:tracePt t="75046" x="4102100" y="4819650"/>
          <p14:tracePt t="75063" x="4102100" y="4787900"/>
          <p14:tracePt t="75079" x="4102100" y="4749800"/>
          <p14:tracePt t="75096" x="4102100" y="4737100"/>
          <p14:tracePt t="75113" x="4095750" y="4724400"/>
          <p14:tracePt t="75159" x="4089400" y="4724400"/>
          <p14:tracePt t="75167" x="4083050" y="4718050"/>
          <p14:tracePt t="75179" x="4070350" y="4711700"/>
          <p14:tracePt t="75196" x="4038600" y="4705350"/>
          <p14:tracePt t="75212" x="3994150" y="4692650"/>
          <p14:tracePt t="75229" x="3956050" y="4686300"/>
          <p14:tracePt t="75246" x="3937000" y="4686300"/>
          <p14:tracePt t="75262" x="3924300" y="4686300"/>
          <p14:tracePt t="75279" x="3911600" y="4679950"/>
          <p14:tracePt t="75296" x="3892550" y="4679950"/>
          <p14:tracePt t="75312" x="3854450" y="4679950"/>
          <p14:tracePt t="75329" x="3803650" y="4679950"/>
          <p14:tracePt t="75346" x="3765550" y="4679950"/>
          <p14:tracePt t="75362" x="3733800" y="4686300"/>
          <p14:tracePt t="75379" x="3708400" y="4699000"/>
          <p14:tracePt t="75395" x="3689350" y="4711700"/>
          <p14:tracePt t="75412" x="3683000" y="4724400"/>
          <p14:tracePt t="75429" x="3676650" y="4730750"/>
          <p14:tracePt t="75445" x="3676650" y="4762500"/>
          <p14:tracePt t="75462" x="3695700" y="4794250"/>
          <p14:tracePt t="75479" x="3759200" y="4832350"/>
          <p14:tracePt t="75481" x="3816350" y="4845050"/>
          <p14:tracePt t="75495" x="3924300" y="4876800"/>
          <p14:tracePt t="75512" x="4013200" y="4889500"/>
          <p14:tracePt t="75529" x="4083050" y="4876800"/>
          <p14:tracePt t="75545" x="4095750" y="4864100"/>
          <p14:tracePt t="75562" x="4095750" y="4826000"/>
          <p14:tracePt t="75579" x="4064000" y="4756150"/>
          <p14:tracePt t="75595" x="3956050" y="4667250"/>
          <p14:tracePt t="75612" x="3797300" y="4591050"/>
          <p14:tracePt t="75629" x="3683000" y="4533900"/>
          <p14:tracePt t="75645" x="3632200" y="4508500"/>
          <p14:tracePt t="75662" x="3619500" y="4508500"/>
          <p14:tracePt t="75719" x="3619500" y="4514850"/>
          <p14:tracePt t="75727" x="3632200" y="4527550"/>
          <p14:tracePt t="75735" x="3644900" y="4546600"/>
          <p14:tracePt t="75745" x="3663950" y="4552950"/>
          <p14:tracePt t="75762" x="3708400" y="4572000"/>
          <p14:tracePt t="75779" x="3771900" y="4597400"/>
          <p14:tracePt t="75795" x="3784600" y="4603750"/>
          <p14:tracePt t="75943" x="3778250" y="4603750"/>
          <p14:tracePt t="75959" x="3765550" y="4603750"/>
          <p14:tracePt t="75975" x="3759200" y="4610100"/>
          <p14:tracePt t="75983" x="3752850" y="4616450"/>
          <p14:tracePt t="75995" x="3752850" y="4622800"/>
          <p14:tracePt t="76012" x="3752850" y="4641850"/>
          <p14:tracePt t="76028" x="3752850" y="4679950"/>
          <p14:tracePt t="76045" x="3765550" y="4749800"/>
          <p14:tracePt t="76062" x="3816350" y="4832350"/>
          <p14:tracePt t="76078" x="3924300" y="4902200"/>
          <p14:tracePt t="76095" x="4140200" y="4953000"/>
          <p14:tracePt t="76112" x="4279900" y="4959350"/>
          <p14:tracePt t="76128" x="4394200" y="4914900"/>
          <p14:tracePt t="76145" x="4438650" y="4851400"/>
          <p14:tracePt t="76161" x="4457700" y="4781550"/>
          <p14:tracePt t="76178" x="4464050" y="4737100"/>
          <p14:tracePt t="76195" x="4464050" y="4711700"/>
          <p14:tracePt t="76211" x="4451350" y="4705350"/>
          <p14:tracePt t="76228" x="4438650" y="4692650"/>
          <p14:tracePt t="76245" x="4406900" y="4679950"/>
          <p14:tracePt t="76261" x="4368800" y="4679950"/>
          <p14:tracePt t="76278" x="4324350" y="4679950"/>
          <p14:tracePt t="76295" x="4311650" y="4679950"/>
          <p14:tracePt t="76311" x="4305300" y="4679950"/>
          <p14:tracePt t="76328" x="4298950" y="4686300"/>
          <p14:tracePt t="76345" x="4298950" y="4692650"/>
          <p14:tracePt t="76361" x="4298950" y="4699000"/>
          <p14:tracePt t="76378" x="4318000" y="4705350"/>
          <p14:tracePt t="76395" x="4375150" y="4711700"/>
          <p14:tracePt t="76411" x="4470400" y="4724400"/>
          <p14:tracePt t="76428" x="4578350" y="4724400"/>
          <p14:tracePt t="76445" x="4692650" y="4724400"/>
          <p14:tracePt t="76461" x="4832350" y="4724400"/>
          <p14:tracePt t="76478" x="4940300" y="4724400"/>
          <p14:tracePt t="76495" x="5003800" y="4724400"/>
          <p14:tracePt t="76496" x="5035550" y="4724400"/>
          <p14:tracePt t="76511" x="5092700" y="4724400"/>
          <p14:tracePt t="76528" x="5149850" y="4724400"/>
          <p14:tracePt t="76544" x="5207000" y="4711700"/>
          <p14:tracePt t="76561" x="5270500" y="4699000"/>
          <p14:tracePt t="76578" x="5314950" y="4692650"/>
          <p14:tracePt t="76594" x="5353050" y="4679950"/>
          <p14:tracePt t="76611" x="5365750" y="4679950"/>
          <p14:tracePt t="76628" x="5372100" y="4679950"/>
          <p14:tracePt t="76644" x="5397500" y="4679950"/>
          <p14:tracePt t="76661" x="5435600" y="4679950"/>
          <p14:tracePt t="76678" x="5473700" y="4679950"/>
          <p14:tracePt t="76694" x="5518150" y="4673600"/>
          <p14:tracePt t="76711" x="5530850" y="4673600"/>
          <p14:tracePt t="76728" x="5537200" y="4673600"/>
          <p14:tracePt t="76761" x="5543550" y="4648200"/>
          <p14:tracePt t="76778" x="5549900" y="4610100"/>
          <p14:tracePt t="76794" x="5556250" y="4565650"/>
          <p14:tracePt t="76811" x="5537200" y="4495800"/>
          <p14:tracePt t="76828" x="5492750" y="4419600"/>
          <p14:tracePt t="76844" x="5454650" y="4375150"/>
          <p14:tracePt t="76861" x="5410200" y="4356100"/>
          <p14:tracePt t="76878" x="5365750" y="4337050"/>
          <p14:tracePt t="76894" x="5327650" y="4324350"/>
          <p14:tracePt t="76911" x="5257800" y="4318000"/>
          <p14:tracePt t="76928" x="5099050" y="4318000"/>
          <p14:tracePt t="76944" x="4946650" y="4318000"/>
          <p14:tracePt t="76961" x="4813300" y="4318000"/>
          <p14:tracePt t="76978" x="4673600" y="4318000"/>
          <p14:tracePt t="76994" x="4559300" y="4318000"/>
          <p14:tracePt t="77011" x="4483100" y="4318000"/>
          <p14:tracePt t="77028" x="4413250" y="4318000"/>
          <p14:tracePt t="77044" x="4349750" y="4318000"/>
          <p14:tracePt t="77061" x="4260850" y="4324350"/>
          <p14:tracePt t="77078" x="4159250" y="4343400"/>
          <p14:tracePt t="77094" x="4051300" y="4362450"/>
          <p14:tracePt t="77111" x="3943350" y="4387850"/>
          <p14:tracePt t="77127" x="3822700" y="4394200"/>
          <p14:tracePt t="77144" x="3746500" y="4394200"/>
          <p14:tracePt t="77161" x="3689350" y="4394200"/>
          <p14:tracePt t="77177" x="3638550" y="4400550"/>
          <p14:tracePt t="77194" x="3606800" y="4406900"/>
          <p14:tracePt t="77211" x="3587750" y="4419600"/>
          <p14:tracePt t="77227" x="3556000" y="4432300"/>
          <p14:tracePt t="77244" x="3530600" y="4457700"/>
          <p14:tracePt t="77261" x="3524250" y="4495800"/>
          <p14:tracePt t="77277" x="3511550" y="4527550"/>
          <p14:tracePt t="77294" x="3511550" y="4565650"/>
          <p14:tracePt t="77311" x="3511550" y="4622800"/>
          <p14:tracePt t="77327" x="3517900" y="4660900"/>
          <p14:tracePt t="77344" x="3524250" y="4699000"/>
          <p14:tracePt t="77360" x="3543300" y="4730750"/>
          <p14:tracePt t="77377" x="3575050" y="4756150"/>
          <p14:tracePt t="77394" x="3606800" y="4775200"/>
          <p14:tracePt t="77410" x="3644900" y="4794250"/>
          <p14:tracePt t="77427" x="3676650" y="4806950"/>
          <p14:tracePt t="77444" x="3727450" y="4819650"/>
          <p14:tracePt t="77460" x="3784600" y="4826000"/>
          <p14:tracePt t="77477" x="3841750" y="4832350"/>
          <p14:tracePt t="77494" x="3924300" y="4832350"/>
          <p14:tracePt t="77510" x="4013200" y="4832350"/>
          <p14:tracePt t="77527" x="4140200" y="4832350"/>
          <p14:tracePt t="77544" x="4210050" y="4832350"/>
          <p14:tracePt t="77560" x="4248150" y="4832350"/>
          <p14:tracePt t="77577" x="4279900" y="4832350"/>
          <p14:tracePt t="77594" x="4318000" y="4832350"/>
          <p14:tracePt t="77610" x="4349750" y="4832350"/>
          <p14:tracePt t="77627" x="4381500" y="4832350"/>
          <p14:tracePt t="77644" x="4425950" y="4838700"/>
          <p14:tracePt t="77660" x="4451350" y="4838700"/>
          <p14:tracePt t="77677" x="4476750" y="4838700"/>
          <p14:tracePt t="77693" x="4521200" y="4851400"/>
          <p14:tracePt t="77711" x="4565650" y="4857750"/>
          <p14:tracePt t="77727" x="4597400" y="4870450"/>
          <p14:tracePt t="77743" x="4616450" y="4870450"/>
          <p14:tracePt t="77760" x="4641850" y="4876800"/>
          <p14:tracePt t="77777" x="4686300" y="4889500"/>
          <p14:tracePt t="77793" x="4724400" y="4895850"/>
          <p14:tracePt t="77810" x="4775200" y="4902200"/>
          <p14:tracePt t="77827" x="4800600" y="4908550"/>
          <p14:tracePt t="77843" x="4826000" y="4908550"/>
          <p14:tracePt t="77860" x="4845050" y="4908550"/>
          <p14:tracePt t="77893" x="4857750" y="4908550"/>
          <p14:tracePt t="77910" x="4864100" y="4908550"/>
          <p14:tracePt t="77927" x="4870450" y="4908550"/>
          <p14:tracePt t="77991" x="4876800" y="4908550"/>
          <p14:tracePt t="78007" x="4876800" y="4902200"/>
          <p14:tracePt t="79431" x="4876800" y="4895850"/>
          <p14:tracePt t="79439" x="4864100" y="4895850"/>
          <p14:tracePt t="79447" x="4851400" y="4895850"/>
          <p14:tracePt t="79459" x="4832350" y="4895850"/>
          <p14:tracePt t="79475" x="4819650" y="4895850"/>
          <p14:tracePt t="79492" x="4813300" y="4895850"/>
          <p14:tracePt t="79871" x="4806950" y="4895850"/>
          <p14:tracePt t="79879" x="4800600" y="4895850"/>
          <p14:tracePt t="79891" x="4781550" y="4889500"/>
          <p14:tracePt t="79908" x="4749800" y="4883150"/>
          <p14:tracePt t="79925" x="4711700" y="4883150"/>
          <p14:tracePt t="79942" x="4686300" y="4883150"/>
          <p14:tracePt t="79958" x="4660900" y="4883150"/>
          <p14:tracePt t="79975" x="4648200" y="4883150"/>
          <p14:tracePt t="80008" x="4635500" y="4883150"/>
          <p14:tracePt t="80025" x="4629150" y="4883150"/>
          <p14:tracePt t="80041" x="4610100" y="4883150"/>
          <p14:tracePt t="80058" x="4584700" y="4883150"/>
          <p14:tracePt t="80075" x="4552950" y="4889500"/>
          <p14:tracePt t="80091" x="4527550" y="4902200"/>
          <p14:tracePt t="80108" x="4495800" y="4921250"/>
          <p14:tracePt t="80125" x="4470400" y="4933950"/>
          <p14:tracePt t="80141" x="4432300" y="4972050"/>
          <p14:tracePt t="80158" x="4381500" y="5041900"/>
          <p14:tracePt t="80175" x="4305300" y="5207000"/>
          <p14:tracePt t="80192" x="4241800" y="5353050"/>
          <p14:tracePt t="80208" x="4184650" y="5518150"/>
          <p14:tracePt t="80225" x="4146550" y="5632450"/>
          <p14:tracePt t="80241" x="4102100" y="5721350"/>
          <p14:tracePt t="80258" x="4038600" y="5810250"/>
          <p14:tracePt t="80275" x="3962400" y="5861050"/>
          <p14:tracePt t="80291" x="3879850" y="5905500"/>
          <p14:tracePt t="80308" x="3765550" y="5937250"/>
          <p14:tracePt t="80324" x="3644900" y="5956300"/>
          <p14:tracePt t="80341" x="3530600" y="5956300"/>
          <p14:tracePt t="80358" x="3422650" y="5956300"/>
          <p14:tracePt t="80375" x="3327400" y="5956300"/>
          <p14:tracePt t="80391" x="3219450" y="5956300"/>
          <p14:tracePt t="80408" x="3175000" y="5943600"/>
          <p14:tracePt t="80424" x="3124200" y="5930900"/>
          <p14:tracePt t="80441" x="3073400" y="5899150"/>
          <p14:tracePt t="80458" x="2978150" y="5848350"/>
          <p14:tracePt t="80474" x="2876550" y="5784850"/>
          <p14:tracePt t="80491" x="2800350" y="5740400"/>
          <p14:tracePt t="80508" x="2755900" y="5715000"/>
          <p14:tracePt t="80524" x="2730500" y="5702300"/>
          <p14:tracePt t="80541" x="2724150" y="5702300"/>
          <p14:tracePt t="80558" x="2717800" y="5702300"/>
          <p14:tracePt t="80574" x="2705100" y="5689600"/>
          <p14:tracePt t="80591" x="2673350" y="5683250"/>
          <p14:tracePt t="80608" x="2628900" y="5676900"/>
          <p14:tracePt t="80624" x="2552700" y="5664200"/>
          <p14:tracePt t="80641" x="2470150" y="5651500"/>
          <p14:tracePt t="80658" x="2400300" y="5626100"/>
          <p14:tracePt t="80674" x="2368550" y="5619750"/>
          <p14:tracePt t="80691" x="2343150" y="5619750"/>
          <p14:tracePt t="80708" x="2330450" y="5619750"/>
          <p14:tracePt t="80724" x="2317750" y="5619750"/>
          <p14:tracePt t="80741" x="2305050" y="5619750"/>
          <p14:tracePt t="80758" x="2292350" y="5619750"/>
          <p14:tracePt t="80774" x="2286000" y="5619750"/>
          <p14:tracePt t="81496" x="2279650" y="5619750"/>
          <p14:tracePt t="81503" x="2266950" y="5619750"/>
          <p14:tracePt t="81719" x="2273300" y="5613400"/>
          <p14:tracePt t="81728" x="2279650" y="5613400"/>
          <p14:tracePt t="81735" x="2286000" y="5613400"/>
          <p14:tracePt t="81743" x="2305050" y="5613400"/>
          <p14:tracePt t="81756" x="2324100" y="5613400"/>
          <p14:tracePt t="81773" x="2355850" y="5613400"/>
          <p14:tracePt t="81790" x="2387600" y="5613400"/>
          <p14:tracePt t="81807" x="2425700" y="5613400"/>
          <p14:tracePt t="81823" x="2470150" y="5600700"/>
          <p14:tracePt t="81840" x="2482850" y="5588000"/>
          <p14:tracePt t="81857" x="2495550" y="5556250"/>
          <p14:tracePt t="81873" x="2508250" y="5537200"/>
          <p14:tracePt t="81890" x="2508250" y="5518150"/>
          <p14:tracePt t="81906" x="2508250" y="5505450"/>
          <p14:tracePt t="81923" x="2508250" y="5492750"/>
          <p14:tracePt t="81940" x="2508250" y="5486400"/>
          <p14:tracePt t="82063" x="2508250" y="5499100"/>
          <p14:tracePt t="82071" x="2514600" y="5518150"/>
          <p14:tracePt t="82080" x="2527300" y="5537200"/>
          <p14:tracePt t="82090" x="2546350" y="5562600"/>
          <p14:tracePt t="82106" x="2641600" y="5632450"/>
          <p14:tracePt t="82123" x="2800350" y="5695950"/>
          <p14:tracePt t="82140" x="2984500" y="5740400"/>
          <p14:tracePt t="82156" x="3162300" y="5765800"/>
          <p14:tracePt t="82173" x="3270250" y="5772150"/>
          <p14:tracePt t="82190" x="3333750" y="5759450"/>
          <p14:tracePt t="82207" x="3352800" y="5721350"/>
          <p14:tracePt t="82223" x="3359150" y="5689600"/>
          <p14:tracePt t="82240" x="3359150" y="5632450"/>
          <p14:tracePt t="82256" x="3352800" y="5613400"/>
          <p14:tracePt t="82273" x="3340100" y="5588000"/>
          <p14:tracePt t="82289" x="3333750" y="5588000"/>
          <p14:tracePt t="82306" x="3333750" y="5581650"/>
          <p14:tracePt t="82351" x="3333750" y="5575300"/>
          <p14:tracePt t="82415" x="3346450" y="5575300"/>
          <p14:tracePt t="82424" x="3365500" y="5581650"/>
          <p14:tracePt t="82432" x="3384550" y="5588000"/>
          <p14:tracePt t="82439" x="3422650" y="5594350"/>
          <p14:tracePt t="82456" x="3524250" y="5619750"/>
          <p14:tracePt t="82473" x="3651250" y="5638800"/>
          <p14:tracePt t="82489" x="3778250" y="5651500"/>
          <p14:tracePt t="82506" x="3854450" y="5651500"/>
          <p14:tracePt t="82523" x="3886200" y="5645150"/>
          <p14:tracePt t="82539" x="3892550" y="5638800"/>
          <p14:tracePt t="82556" x="3892550" y="5632450"/>
          <p14:tracePt t="82615" x="3892550" y="5626100"/>
          <p14:tracePt t="82631" x="3905250" y="5626100"/>
          <p14:tracePt t="82639" x="3917950" y="5626100"/>
          <p14:tracePt t="82647" x="3937000" y="5626100"/>
          <p14:tracePt t="82656" x="3975100" y="5632450"/>
          <p14:tracePt t="82672" x="4064000" y="5645150"/>
          <p14:tracePt t="82689" x="4159250" y="5664200"/>
          <p14:tracePt t="82706" x="4235450" y="5664200"/>
          <p14:tracePt t="82722" x="4292600" y="5664200"/>
          <p14:tracePt t="82739" x="4311650" y="5645150"/>
          <p14:tracePt t="82756" x="4330700" y="5632450"/>
          <p14:tracePt t="82772" x="4330700" y="5613400"/>
          <p14:tracePt t="82789" x="4330700" y="5600700"/>
          <p14:tracePt t="83944" x="4337050" y="5600700"/>
          <p14:tracePt t="83951" x="4356100" y="5607050"/>
          <p14:tracePt t="83959" x="4375150" y="5626100"/>
          <p14:tracePt t="83971" x="4400550" y="5638800"/>
          <p14:tracePt t="83988" x="4476750" y="5670550"/>
          <p14:tracePt t="84005" x="4559300" y="5689600"/>
          <p14:tracePt t="84021" x="4635500" y="5695950"/>
          <p14:tracePt t="84038" x="4705350" y="5695950"/>
          <p14:tracePt t="84039" x="4724400" y="5695950"/>
          <p14:tracePt t="84055" x="4756150" y="5695950"/>
          <p14:tracePt t="84071" x="4851400" y="5683250"/>
          <p14:tracePt t="84088" x="4921250" y="5670550"/>
          <p14:tracePt t="84105" x="5010150" y="5638800"/>
          <p14:tracePt t="84121" x="5143500" y="5588000"/>
          <p14:tracePt t="84138" x="5257800" y="5543550"/>
          <p14:tracePt t="84154" x="5340350" y="5505450"/>
          <p14:tracePt t="84171" x="5384800" y="5492750"/>
          <p14:tracePt t="84188" x="5403850" y="5486400"/>
          <p14:tracePt t="84204" x="5410200" y="5486400"/>
          <p14:tracePt t="84221" x="5416550" y="5486400"/>
          <p14:tracePt t="84238" x="5448300" y="5486400"/>
          <p14:tracePt t="84254" x="5492750" y="5486400"/>
          <p14:tracePt t="84271" x="5664200" y="5486400"/>
          <p14:tracePt t="84288" x="5810250" y="5486400"/>
          <p14:tracePt t="84304" x="5911850" y="5486400"/>
          <p14:tracePt t="84321" x="5962650" y="5486400"/>
          <p14:tracePt t="84338" x="5981700" y="5486400"/>
          <p14:tracePt t="84416" x="5994400" y="5486400"/>
          <p14:tracePt t="84424" x="6007100" y="5492750"/>
          <p14:tracePt t="84432" x="6026150" y="5499100"/>
          <p14:tracePt t="84439" x="6051550" y="5511800"/>
          <p14:tracePt t="84454" x="6083300" y="5530850"/>
          <p14:tracePt t="84471" x="6165850" y="5549900"/>
          <p14:tracePt t="84487" x="6261100" y="5588000"/>
          <p14:tracePt t="84504" x="6292850" y="5594350"/>
          <p14:tracePt t="84521" x="6337300" y="5594350"/>
          <p14:tracePt t="84537" x="6375400" y="5594350"/>
          <p14:tracePt t="84554" x="6419850" y="5594350"/>
          <p14:tracePt t="84571" x="6432550" y="5594350"/>
          <p14:tracePt t="84588" x="6445250" y="5594350"/>
          <p14:tracePt t="84621" x="6451600" y="5594350"/>
          <p14:tracePt t="84637" x="6470650" y="5594350"/>
          <p14:tracePt t="84654" x="6508750" y="5581650"/>
          <p14:tracePt t="84671" x="6534150" y="5568950"/>
          <p14:tracePt t="84687" x="6572250" y="5549900"/>
          <p14:tracePt t="84704" x="6604000" y="5543550"/>
          <p14:tracePt t="84721" x="6623050" y="5530850"/>
          <p14:tracePt t="84737" x="6642100" y="5524500"/>
          <p14:tracePt t="84754" x="6648450" y="5518150"/>
          <p14:tracePt t="84788" x="6654800" y="5518150"/>
          <p14:tracePt t="84808" x="6661150" y="5518150"/>
          <p14:tracePt t="84821" x="6667500" y="5518150"/>
          <p14:tracePt t="84837" x="6680200" y="5518150"/>
          <p14:tracePt t="84854" x="6711950" y="5518150"/>
          <p14:tracePt t="84871" x="6762750" y="5518150"/>
          <p14:tracePt t="84887" x="6858000" y="5524500"/>
          <p14:tracePt t="84904" x="6927850" y="5537200"/>
          <p14:tracePt t="84921" x="6997700" y="5549900"/>
          <p14:tracePt t="84937" x="7029450" y="5549900"/>
          <p14:tracePt t="84954" x="7054850" y="5549900"/>
          <p14:tracePt t="84970" x="7073900" y="5549900"/>
          <p14:tracePt t="84987" x="7092950" y="5549900"/>
          <p14:tracePt t="85004" x="7112000" y="5549900"/>
          <p14:tracePt t="85020" x="7143750" y="5543550"/>
          <p14:tracePt t="86824" x="7137400" y="5549900"/>
          <p14:tracePt t="86832" x="7124700" y="5549900"/>
          <p14:tracePt t="86839" x="7092950" y="5556250"/>
          <p14:tracePt t="86852" x="7067550" y="5562600"/>
          <p14:tracePt t="86869" x="7010400" y="5575300"/>
          <p14:tracePt t="86885" x="6940550" y="5588000"/>
          <p14:tracePt t="86902" x="6896100" y="5594350"/>
          <p14:tracePt t="86919" x="6800850" y="5613400"/>
          <p14:tracePt t="86935" x="6642100" y="5613400"/>
          <p14:tracePt t="86952" x="6521450" y="5613400"/>
          <p14:tracePt t="86969" x="6394450" y="5619750"/>
          <p14:tracePt t="86985" x="6286500" y="5632450"/>
          <p14:tracePt t="87002" x="6210300" y="5632450"/>
          <p14:tracePt t="87019" x="6083300" y="5632450"/>
          <p14:tracePt t="87035" x="5880100" y="5626100"/>
          <p14:tracePt t="87052" x="5670550" y="5600700"/>
          <p14:tracePt t="87069" x="5499100" y="5588000"/>
          <p14:tracePt t="87085" x="5353050" y="5594350"/>
          <p14:tracePt t="87102" x="5283200" y="5594350"/>
          <p14:tracePt t="87119" x="5226050" y="5607050"/>
          <p14:tracePt t="87135" x="5124450" y="5613400"/>
          <p14:tracePt t="87152" x="4997450" y="5613400"/>
          <p14:tracePt t="87169" x="4832350" y="5613400"/>
          <p14:tracePt t="87185" x="4660900" y="5613400"/>
          <p14:tracePt t="87202" x="4552950" y="5613400"/>
          <p14:tracePt t="87218" x="4514850" y="5613400"/>
          <p14:tracePt t="87235" x="4502150" y="5613400"/>
          <p14:tracePt t="87252" x="4489450" y="5613400"/>
          <p14:tracePt t="87268" x="4464050" y="5613400"/>
          <p14:tracePt t="87285" x="4394200" y="5613400"/>
          <p14:tracePt t="87302" x="4279900" y="5594350"/>
          <p14:tracePt t="87318" x="4184650" y="5568950"/>
          <p14:tracePt t="87335" x="4114800" y="5562600"/>
          <p14:tracePt t="87352" x="4089400" y="5556250"/>
          <p14:tracePt t="87385" x="4064000" y="5549900"/>
          <p14:tracePt t="87402" x="4013200" y="5530850"/>
          <p14:tracePt t="87418" x="3911600" y="5480050"/>
          <p14:tracePt t="87435" x="3771900" y="5429250"/>
          <p14:tracePt t="87452" x="3613150" y="5372100"/>
          <p14:tracePt t="87468" x="3479800" y="5321300"/>
          <p14:tracePt t="87485" x="3365500" y="5270500"/>
          <p14:tracePt t="87502" x="3295650" y="5245100"/>
          <p14:tracePt t="87518" x="3244850" y="5226050"/>
          <p14:tracePt t="87535" x="3168650" y="5213350"/>
          <p14:tracePt t="87551" x="2997200" y="5143500"/>
          <p14:tracePt t="87568" x="2863850" y="5099050"/>
          <p14:tracePt t="87585" x="2711450" y="5035550"/>
          <p14:tracePt t="87601" x="2584450" y="4984750"/>
          <p14:tracePt t="87618" x="2463800" y="4946650"/>
          <p14:tracePt t="87635" x="2317750" y="4895850"/>
          <p14:tracePt t="87651" x="2159000" y="4826000"/>
          <p14:tracePt t="87668" x="1968500" y="4749800"/>
          <p14:tracePt t="87685" x="1797050" y="4711700"/>
          <p14:tracePt t="87701" x="1689100" y="4686300"/>
          <p14:tracePt t="87718" x="1638300" y="4686300"/>
          <p14:tracePt t="87735" x="1612900" y="4686300"/>
          <p14:tracePt t="87751" x="1574800" y="4686300"/>
          <p14:tracePt t="87768" x="1543050" y="4699000"/>
          <p14:tracePt t="87785" x="1479550" y="4724400"/>
          <p14:tracePt t="87801" x="1422400" y="4768850"/>
          <p14:tracePt t="87818" x="1377950" y="4826000"/>
          <p14:tracePt t="87835" x="1339850" y="4876800"/>
          <p14:tracePt t="87851" x="1308100" y="4933950"/>
          <p14:tracePt t="87868" x="1282700" y="4984750"/>
          <p14:tracePt t="87884" x="1263650" y="5035550"/>
          <p14:tracePt t="87901" x="1250950" y="5105400"/>
          <p14:tracePt t="87918" x="1231900" y="5181600"/>
          <p14:tracePt t="87935" x="1231900" y="5270500"/>
          <p14:tracePt t="87951" x="1270000" y="5422900"/>
          <p14:tracePt t="87968" x="1352550" y="5530850"/>
          <p14:tracePt t="87984" x="1466850" y="5626100"/>
          <p14:tracePt t="88001" x="1612900" y="5689600"/>
          <p14:tracePt t="88018" x="1784350" y="5734050"/>
          <p14:tracePt t="88034" x="1987550" y="5778500"/>
          <p14:tracePt t="88051" x="2254250" y="5829300"/>
          <p14:tracePt t="88068" x="2540000" y="5835650"/>
          <p14:tracePt t="88084" x="2787650" y="5835650"/>
          <p14:tracePt t="88101" x="3009900" y="5835650"/>
          <p14:tracePt t="88118" x="3168650" y="5835650"/>
          <p14:tracePt t="88134" x="3270250" y="5835650"/>
          <p14:tracePt t="88151" x="3403600" y="5835650"/>
          <p14:tracePt t="88168" x="3498850" y="5835650"/>
          <p14:tracePt t="88184" x="3600450" y="5803900"/>
          <p14:tracePt t="88201" x="3733800" y="5778500"/>
          <p14:tracePt t="88218" x="3854450" y="5734050"/>
          <p14:tracePt t="88234" x="3924300" y="5670550"/>
          <p14:tracePt t="88251" x="3956050" y="5600700"/>
          <p14:tracePt t="88268" x="3956050" y="5543550"/>
          <p14:tracePt t="88284" x="3911600" y="5461000"/>
          <p14:tracePt t="88301" x="3841750" y="5391150"/>
          <p14:tracePt t="88318" x="3797300" y="5353050"/>
          <p14:tracePt t="88334" x="3778250" y="5340350"/>
          <p14:tracePt t="88408" x="3771900" y="5340350"/>
          <p14:tracePt t="88416" x="3765550" y="5346700"/>
          <p14:tracePt t="88439" x="3765550" y="5353050"/>
          <p14:tracePt t="88447" x="3765550" y="5359400"/>
          <p14:tracePt t="88784" x="3771900" y="5359400"/>
          <p14:tracePt t="88832" x="3790950" y="5365750"/>
          <p14:tracePt t="88839" x="3803650" y="5378450"/>
          <p14:tracePt t="88850" x="3822700" y="5397500"/>
          <p14:tracePt t="88867" x="3886200" y="5454650"/>
          <p14:tracePt t="88884" x="4013200" y="5537200"/>
          <p14:tracePt t="88900" x="4171950" y="5645150"/>
          <p14:tracePt t="88917" x="4356100" y="5715000"/>
          <p14:tracePt t="88934" x="4540250" y="5797550"/>
          <p14:tracePt t="88950" x="4724400" y="5829300"/>
          <p14:tracePt t="88967" x="4940300" y="5854700"/>
          <p14:tracePt t="88983" x="5067300" y="5848350"/>
          <p14:tracePt t="89000" x="5181600" y="5803900"/>
          <p14:tracePt t="89017" x="5283200" y="5765800"/>
          <p14:tracePt t="89034" x="5359400" y="5721350"/>
          <p14:tracePt t="89050" x="5416550" y="5664200"/>
          <p14:tracePt t="89067" x="5448300" y="5600700"/>
          <p14:tracePt t="89083" x="5480050" y="5537200"/>
          <p14:tracePt t="89100" x="5505450" y="5473700"/>
          <p14:tracePt t="89117" x="5524500" y="5416550"/>
          <p14:tracePt t="89133" x="5543550" y="5372100"/>
          <p14:tracePt t="89150" x="5543550" y="5340350"/>
          <p14:tracePt t="89167" x="5543550" y="5295900"/>
          <p14:tracePt t="89183" x="5530850" y="5276850"/>
          <p14:tracePt t="89200" x="5524500" y="5257800"/>
          <p14:tracePt t="89217" x="5518150" y="5251450"/>
          <p14:tracePt t="89233" x="5511800" y="5251450"/>
          <p14:tracePt t="89250" x="5486400" y="5238750"/>
          <p14:tracePt t="89267" x="5454650" y="5226050"/>
          <p14:tracePt t="89283" x="5384800" y="5200650"/>
          <p14:tracePt t="89300" x="5283200" y="5175250"/>
          <p14:tracePt t="89317" x="5207000" y="5162550"/>
          <p14:tracePt t="89333" x="5168900" y="5156200"/>
          <p14:tracePt t="89350" x="5143500" y="5156200"/>
          <p14:tracePt t="89367" x="5111750" y="5156200"/>
          <p14:tracePt t="89383" x="5029200" y="5168900"/>
          <p14:tracePt t="89400" x="4965700" y="5181600"/>
          <p14:tracePt t="89416" x="4902200" y="5219700"/>
          <p14:tracePt t="89433" x="4864100" y="5245100"/>
          <p14:tracePt t="89450" x="4838700" y="5270500"/>
          <p14:tracePt t="89466" x="4813300" y="5308600"/>
          <p14:tracePt t="89483" x="4800600" y="5340350"/>
          <p14:tracePt t="89500" x="4794250" y="5372100"/>
          <p14:tracePt t="89516" x="4775200" y="5403850"/>
          <p14:tracePt t="89533" x="4775200" y="5454650"/>
          <p14:tracePt t="89550" x="4775200" y="5499100"/>
          <p14:tracePt t="89567" x="4775200" y="5556250"/>
          <p14:tracePt t="89583" x="4794250" y="5632450"/>
          <p14:tracePt t="89600" x="4806950" y="5670550"/>
          <p14:tracePt t="89616" x="4832350" y="5689600"/>
          <p14:tracePt t="89633" x="4876800" y="5708650"/>
          <p14:tracePt t="89650" x="4927600" y="5727700"/>
          <p14:tracePt t="89666" x="5016500" y="5740400"/>
          <p14:tracePt t="89683" x="5111750" y="5753100"/>
          <p14:tracePt t="89700" x="5219700" y="5746750"/>
          <p14:tracePt t="89716" x="5321300" y="5727700"/>
          <p14:tracePt t="89733" x="5429250" y="5708650"/>
          <p14:tracePt t="89750" x="5530850" y="5695950"/>
          <p14:tracePt t="89766" x="5607050" y="5695950"/>
          <p14:tracePt t="89783" x="5708650" y="5695950"/>
          <p14:tracePt t="89799" x="5848350" y="5695950"/>
          <p14:tracePt t="89816" x="5937250" y="5695950"/>
          <p14:tracePt t="89833" x="6026150" y="5689600"/>
          <p14:tracePt t="89849" x="6134100" y="5689600"/>
          <p14:tracePt t="89866" x="6210300" y="5689600"/>
          <p14:tracePt t="89883" x="6292850" y="5689600"/>
          <p14:tracePt t="89899" x="6356350" y="5689600"/>
          <p14:tracePt t="89916" x="6413500" y="5689600"/>
          <p14:tracePt t="89933" x="6470650" y="5689600"/>
          <p14:tracePt t="89949" x="6515100" y="5689600"/>
          <p14:tracePt t="89966" x="6565900" y="5689600"/>
          <p14:tracePt t="89983" x="6610350" y="5689600"/>
          <p14:tracePt t="89999" x="6699250" y="5689600"/>
          <p14:tracePt t="90016" x="6750050" y="5689600"/>
          <p14:tracePt t="90033" x="6794500" y="5689600"/>
          <p14:tracePt t="90049" x="6845300" y="5689600"/>
          <p14:tracePt t="90066" x="6877050" y="5689600"/>
          <p14:tracePt t="90083" x="6908800" y="5689600"/>
          <p14:tracePt t="90099" x="6946900" y="5689600"/>
          <p14:tracePt t="90116" x="6978650" y="5689600"/>
          <p14:tracePt t="90133" x="7010400" y="5689600"/>
          <p14:tracePt t="90149" x="7042150" y="5689600"/>
          <p14:tracePt t="90166" x="7061200" y="5689600"/>
          <p14:tracePt t="90183" x="7080250" y="5689600"/>
          <p14:tracePt t="90199" x="7105650" y="5689600"/>
          <p14:tracePt t="90216" x="7118350" y="5689600"/>
          <p14:tracePt t="90232" x="7131050" y="5689600"/>
          <p14:tracePt t="90249" x="7150100" y="5689600"/>
          <p14:tracePt t="90266" x="7181850" y="5689600"/>
          <p14:tracePt t="90283" x="7232650" y="5689600"/>
          <p14:tracePt t="90299" x="7277100" y="5689600"/>
          <p14:tracePt t="90316" x="7334250" y="5689600"/>
          <p14:tracePt t="90333" x="7359650" y="5689600"/>
          <p14:tracePt t="90349" x="7378700" y="5689600"/>
          <p14:tracePt t="90383" x="7385050" y="5689600"/>
          <p14:tracePt t="90408" x="7391400" y="5689600"/>
          <p14:tracePt t="90432" x="7397750" y="5689600"/>
          <p14:tracePt t="91576" x="7404100" y="5689600"/>
          <p14:tracePt t="91584" x="7410450" y="5689600"/>
          <p14:tracePt t="91904" x="7404100" y="5689600"/>
          <p14:tracePt t="91912" x="7397750" y="5689600"/>
          <p14:tracePt t="91920" x="7378700" y="5689600"/>
          <p14:tracePt t="91931" x="7366000" y="5689600"/>
          <p14:tracePt t="91948" x="7321550" y="5683250"/>
          <p14:tracePt t="91964" x="7258050" y="5657850"/>
          <p14:tracePt t="91981" x="7169150" y="5645150"/>
          <p14:tracePt t="91998" x="7099300" y="5632450"/>
          <p14:tracePt t="92014" x="7073900" y="5626100"/>
          <p14:tracePt t="92031" x="7010400" y="5619750"/>
          <p14:tracePt t="92048" x="6965950" y="5607050"/>
          <p14:tracePt t="92064" x="6889750" y="5607050"/>
          <p14:tracePt t="92081" x="6724650" y="5607050"/>
          <p14:tracePt t="92097" x="6502400" y="5607050"/>
          <p14:tracePt t="92114" x="6292850" y="5607050"/>
          <p14:tracePt t="92131" x="6134100" y="5607050"/>
          <p14:tracePt t="92148" x="6013450" y="5632450"/>
          <p14:tracePt t="92164" x="5918200" y="5664200"/>
          <p14:tracePt t="92181" x="5842000" y="5695950"/>
          <p14:tracePt t="92197" x="5746750" y="5715000"/>
          <p14:tracePt t="92214" x="5651500" y="5734050"/>
          <p14:tracePt t="92231" x="5524500" y="5740400"/>
          <p14:tracePt t="92247" x="5264150" y="5759450"/>
          <p14:tracePt t="92264" x="5086350" y="5765800"/>
          <p14:tracePt t="92281" x="4908550" y="5765800"/>
          <p14:tracePt t="92297" x="4762500" y="5765800"/>
          <p14:tracePt t="92314" x="4622800" y="5765800"/>
          <p14:tracePt t="92331" x="4476750" y="5765800"/>
          <p14:tracePt t="92347" x="4324350" y="5765800"/>
          <p14:tracePt t="92364" x="4165600" y="5765800"/>
          <p14:tracePt t="92381" x="4032250" y="5765800"/>
          <p14:tracePt t="92397" x="3911600" y="5778500"/>
          <p14:tracePt t="92414" x="3822700" y="5803900"/>
          <p14:tracePt t="92431" x="3746500" y="5810250"/>
          <p14:tracePt t="92447" x="3613150" y="5810250"/>
          <p14:tracePt t="92464" x="3530600" y="5810250"/>
          <p14:tracePt t="92480" x="3479800" y="5810250"/>
          <p14:tracePt t="92497" x="3435350" y="5810250"/>
          <p14:tracePt t="92514" x="3384550" y="5810250"/>
          <p14:tracePt t="92531" x="3346450" y="5810250"/>
          <p14:tracePt t="92547" x="3302000" y="5810250"/>
          <p14:tracePt t="92564" x="3270250" y="5810250"/>
          <p14:tracePt t="92580" x="3238500" y="5810250"/>
          <p14:tracePt t="92597" x="3206750" y="5810250"/>
          <p14:tracePt t="92614" x="3181350" y="5803900"/>
          <p14:tracePt t="92615" x="3175000" y="5803900"/>
          <p14:tracePt t="92631" x="3168650" y="5803900"/>
          <p14:tracePt t="92647" x="3162300" y="5803900"/>
          <p14:tracePt t="92664" x="3155950" y="5803900"/>
          <p14:tracePt t="92680" x="3136900" y="5803900"/>
          <p14:tracePt t="92697" x="3117850" y="5803900"/>
          <p14:tracePt t="92714" x="3086100" y="5797550"/>
          <p14:tracePt t="92730" x="3060700" y="5791200"/>
          <p14:tracePt t="92747" x="3041650" y="5784850"/>
          <p14:tracePt t="92764" x="3022600" y="5784850"/>
          <p14:tracePt t="92780" x="3009900" y="5784850"/>
          <p14:tracePt t="92797" x="2997200" y="5784850"/>
          <p14:tracePt t="92814" x="2965450" y="5784850"/>
          <p14:tracePt t="92830" x="2946400" y="5784850"/>
          <p14:tracePt t="92847" x="2895600" y="5784850"/>
          <p14:tracePt t="92863" x="2863850" y="5784850"/>
          <p14:tracePt t="92880" x="2832100" y="5784850"/>
          <p14:tracePt t="92897" x="2794000" y="5784850"/>
          <p14:tracePt t="92913" x="2768600" y="5784850"/>
          <p14:tracePt t="92930" x="2724150" y="5784850"/>
          <p14:tracePt t="92947" x="2692400" y="5791200"/>
          <p14:tracePt t="92963" x="2654300" y="5803900"/>
          <p14:tracePt t="92980" x="2609850" y="5810250"/>
          <p14:tracePt t="92997" x="2584450" y="5816600"/>
          <p14:tracePt t="93013" x="2565400" y="5816600"/>
          <p14:tracePt t="93030" x="2552700" y="5816600"/>
          <p14:tracePt t="93047" x="2533650" y="5822950"/>
          <p14:tracePt t="93063" x="2508250" y="5829300"/>
          <p14:tracePt t="93080" x="2489200" y="5835650"/>
          <p14:tracePt t="93097" x="2476500" y="5835650"/>
          <p14:tracePt t="93113" x="2457450" y="5842000"/>
          <p14:tracePt t="93130" x="2457450" y="5848350"/>
          <p14:tracePt t="93223" x="2482850" y="5848350"/>
          <p14:tracePt t="93232" x="2514600" y="5848350"/>
          <p14:tracePt t="93239" x="2571750" y="5842000"/>
          <p14:tracePt t="93248" x="2635250" y="5835650"/>
          <p14:tracePt t="93263" x="2755900" y="5810250"/>
          <p14:tracePt t="93280" x="2857500" y="5772150"/>
          <p14:tracePt t="93296" x="2901950" y="5740400"/>
          <p14:tracePt t="93313" x="2921000" y="5721350"/>
          <p14:tracePt t="93330" x="2927350" y="5689600"/>
          <p14:tracePt t="93346" x="2927350" y="5657850"/>
          <p14:tracePt t="93363" x="2914650" y="5600700"/>
          <p14:tracePt t="93380" x="2882900" y="5543550"/>
          <p14:tracePt t="93398" x="2838450" y="5499100"/>
          <p14:tracePt t="93413" x="2774950" y="5441950"/>
          <p14:tracePt t="93430" x="2711450" y="5397500"/>
          <p14:tracePt t="93446" x="2609850" y="5340350"/>
          <p14:tracePt t="93463" x="2438400" y="5245100"/>
          <p14:tracePt t="93480" x="2298700" y="5175250"/>
          <p14:tracePt t="93496" x="2171700" y="5130800"/>
          <p14:tracePt t="93513" x="2070100" y="5111750"/>
          <p14:tracePt t="93529" x="1993900" y="5105400"/>
          <p14:tracePt t="93546" x="1917700" y="5105400"/>
          <p14:tracePt t="93563" x="1835150" y="5111750"/>
          <p14:tracePt t="93579" x="1784350" y="5130800"/>
          <p14:tracePt t="93596" x="1739900" y="5149850"/>
          <p14:tracePt t="93613" x="1708150" y="5175250"/>
          <p14:tracePt t="93629" x="1682750" y="5194300"/>
          <p14:tracePt t="93646" x="1657350" y="5213350"/>
          <p14:tracePt t="93663" x="1638300" y="5226050"/>
          <p14:tracePt t="93680" x="1631950" y="5245100"/>
          <p14:tracePt t="93696" x="1625600" y="5264150"/>
          <p14:tracePt t="93713" x="1625600" y="5302250"/>
          <p14:tracePt t="93729" x="1644650" y="5353050"/>
          <p14:tracePt t="93746" x="1695450" y="5416550"/>
          <p14:tracePt t="93763" x="1765300" y="5486400"/>
          <p14:tracePt t="93779" x="1866900" y="5543550"/>
          <p14:tracePt t="93796" x="1981200" y="5607050"/>
          <p14:tracePt t="93813" x="2127250" y="5670550"/>
          <p14:tracePt t="93829" x="2311400" y="5721350"/>
          <p14:tracePt t="93846" x="2514600" y="5759450"/>
          <p14:tracePt t="93863" x="2736850" y="5772150"/>
          <p14:tracePt t="93879" x="3079750" y="5772150"/>
          <p14:tracePt t="93896" x="3352800" y="5759450"/>
          <p14:tracePt t="93912" x="3619500" y="5708650"/>
          <p14:tracePt t="93929" x="3835400" y="5664200"/>
          <p14:tracePt t="93946" x="4006850" y="5638800"/>
          <p14:tracePt t="93963" x="4108450" y="5607050"/>
          <p14:tracePt t="93979" x="4146550" y="5588000"/>
          <p14:tracePt t="94104" x="4140200" y="5588000"/>
          <p14:tracePt t="94112" x="4133850" y="5588000"/>
          <p14:tracePt t="94119" x="4127500" y="5588000"/>
          <p14:tracePt t="94129" x="4121150" y="5588000"/>
          <p14:tracePt t="94146" x="4114800" y="5588000"/>
          <p14:tracePt t="94162" x="4108450" y="5588000"/>
          <p14:tracePt t="94179" x="4102100" y="5588000"/>
          <p14:tracePt t="94195" x="4095750" y="5588000"/>
          <p14:tracePt t="94212" x="4089400" y="5588000"/>
          <p14:tracePt t="94229" x="4083050" y="5588000"/>
          <p14:tracePt t="94246" x="4076700" y="5588000"/>
          <p14:tracePt t="94383" x="4070350" y="5594350"/>
          <p14:tracePt t="94615" x="4057650" y="5600700"/>
          <p14:tracePt t="94903" x="4051300" y="5607050"/>
          <p14:tracePt t="94912" x="4044950" y="5613400"/>
          <p14:tracePt t="94919" x="4044950" y="5619750"/>
          <p14:tracePt t="94928" x="4044950" y="5632450"/>
          <p14:tracePt t="94945" x="4051300" y="5664200"/>
          <p14:tracePt t="94962" x="4089400" y="5702300"/>
          <p14:tracePt t="94978" x="4184650" y="5753100"/>
          <p14:tracePt t="94995" x="4318000" y="5816600"/>
          <p14:tracePt t="95012" x="4495800" y="5886450"/>
          <p14:tracePt t="95028" x="4673600" y="5930900"/>
          <p14:tracePt t="95045" x="4838700" y="5969000"/>
          <p14:tracePt t="95062" x="4959350" y="5975350"/>
          <p14:tracePt t="95078" x="5048250" y="5969000"/>
          <p14:tracePt t="95095" x="5099050" y="5924550"/>
          <p14:tracePt t="95112" x="5175250" y="5803900"/>
          <p14:tracePt t="95128" x="5226050" y="5670550"/>
          <p14:tracePt t="95145" x="5257800" y="5568950"/>
          <p14:tracePt t="95161" x="5264150" y="5511800"/>
          <p14:tracePt t="95178" x="5264150" y="5467350"/>
          <p14:tracePt t="95195" x="5264150" y="5454650"/>
          <p14:tracePt t="95211" x="5264150" y="5441950"/>
          <p14:tracePt t="95245" x="5264150" y="5435600"/>
          <p14:tracePt t="95261" x="5264150" y="5429250"/>
          <p14:tracePt t="95296" x="5257800" y="5429250"/>
          <p14:tracePt t="95303" x="5251450" y="5429250"/>
          <p14:tracePt t="95312" x="5238750" y="5429250"/>
          <p14:tracePt t="95328" x="5219700" y="5429250"/>
          <p14:tracePt t="95345" x="5194300" y="5448300"/>
          <p14:tracePt t="95361" x="5168900" y="5480050"/>
          <p14:tracePt t="95378" x="5149850" y="5530850"/>
          <p14:tracePt t="95394" x="5124450" y="5581650"/>
          <p14:tracePt t="95411" x="5118100" y="5613400"/>
          <p14:tracePt t="95428" x="5118100" y="5651500"/>
          <p14:tracePt t="95445" x="5124450" y="5689600"/>
          <p14:tracePt t="95461" x="5149850" y="5727700"/>
          <p14:tracePt t="95478" x="5226050" y="5765800"/>
          <p14:tracePt t="95495" x="5346700" y="5797550"/>
          <p14:tracePt t="95511" x="5594350" y="5822950"/>
          <p14:tracePt t="95528" x="5759450" y="5816600"/>
          <p14:tracePt t="95544" x="5892800" y="5778500"/>
          <p14:tracePt t="95561" x="6019800" y="5740400"/>
          <p14:tracePt t="95578" x="6096000" y="5708650"/>
          <p14:tracePt t="95594" x="6159500" y="5683250"/>
          <p14:tracePt t="95611" x="6197600" y="5676900"/>
          <p14:tracePt t="95628" x="6223000" y="5676900"/>
          <p14:tracePt t="95644" x="6242050" y="5676900"/>
          <p14:tracePt t="95661" x="6261100" y="5676900"/>
          <p14:tracePt t="95678" x="6280150" y="5676900"/>
          <p14:tracePt t="95694" x="6311900" y="5676900"/>
          <p14:tracePt t="95711" x="6375400" y="5683250"/>
          <p14:tracePt t="95728" x="6419850" y="5689600"/>
          <p14:tracePt t="95744" x="6464300" y="5702300"/>
          <p14:tracePt t="95761" x="6508750" y="5708650"/>
          <p14:tracePt t="95778" x="6559550" y="5721350"/>
          <p14:tracePt t="95794" x="6591300" y="5721350"/>
          <p14:tracePt t="95811" x="6648450" y="5734050"/>
          <p14:tracePt t="95828" x="6667500" y="5734050"/>
          <p14:tracePt t="95844" x="6680200" y="5734050"/>
          <p14:tracePt t="95861" x="6692900" y="5734050"/>
          <p14:tracePt t="97728" x="6686550" y="5734050"/>
          <p14:tracePt t="97735" x="6673850" y="5734050"/>
          <p14:tracePt t="97744" x="6648450" y="5734050"/>
          <p14:tracePt t="97759" x="6591300" y="5727700"/>
          <p14:tracePt t="97776" x="6489700" y="5715000"/>
          <p14:tracePt t="97792" x="6356350" y="5689600"/>
          <p14:tracePt t="97809" x="6203950" y="5657850"/>
          <p14:tracePt t="97826" x="6051550" y="5619750"/>
          <p14:tracePt t="97842" x="5880100" y="5588000"/>
          <p14:tracePt t="97859" x="5689600" y="5543550"/>
          <p14:tracePt t="97876" x="5505450" y="5505450"/>
          <p14:tracePt t="97892" x="5378450" y="5499100"/>
          <p14:tracePt t="97909" x="5257800" y="5499100"/>
          <p14:tracePt t="97926" x="5156200" y="5499100"/>
          <p14:tracePt t="97942" x="5048250" y="5499100"/>
          <p14:tracePt t="97959" x="4857750" y="5499100"/>
          <p14:tracePt t="97976" x="4673600" y="5499100"/>
          <p14:tracePt t="97992" x="4489450" y="5499100"/>
          <p14:tracePt t="98009" x="4330700" y="5499100"/>
          <p14:tracePt t="98026" x="4171950" y="5505450"/>
          <p14:tracePt t="98042" x="4000500" y="5518150"/>
          <p14:tracePt t="98059" x="3829050" y="5518150"/>
          <p14:tracePt t="98075" x="3638550" y="5537200"/>
          <p14:tracePt t="98092" x="3454400" y="5568950"/>
          <p14:tracePt t="98109" x="3308350" y="5607050"/>
          <p14:tracePt t="98125" x="3213100" y="5626100"/>
          <p14:tracePt t="98142" x="3143250" y="5638800"/>
          <p14:tracePt t="98159" x="3079750" y="5645150"/>
          <p14:tracePt t="98175" x="2971800" y="5664200"/>
          <p14:tracePt t="98192" x="2882900" y="5664200"/>
          <p14:tracePt t="98209" x="2819400" y="5664200"/>
          <p14:tracePt t="98225" x="2768600" y="5664200"/>
          <p14:tracePt t="98242" x="2749550" y="5664200"/>
          <p14:tracePt t="98259" x="2730500" y="5664200"/>
          <p14:tracePt t="98275" x="2686050" y="5664200"/>
          <p14:tracePt t="98292" x="2635250" y="5664200"/>
          <p14:tracePt t="98309" x="2565400" y="5651500"/>
          <p14:tracePt t="98325" x="2520950" y="5651500"/>
          <p14:tracePt t="98342" x="2476500" y="5651500"/>
          <p14:tracePt t="98359" x="2457450" y="5651500"/>
          <p14:tracePt t="98375" x="2413000" y="5651500"/>
          <p14:tracePt t="98392" x="2393950" y="5651500"/>
          <p14:tracePt t="98409" x="2355850" y="5651500"/>
          <p14:tracePt t="98425" x="2317750" y="5651500"/>
          <p14:tracePt t="98442" x="2292350" y="5651500"/>
          <p14:tracePt t="98459" x="2266950" y="5651500"/>
          <p14:tracePt t="98475" x="2247900" y="5651500"/>
          <p14:tracePt t="98492" x="2209800" y="5651500"/>
          <p14:tracePt t="98508" x="2184400" y="5651500"/>
          <p14:tracePt t="98525" x="2146300" y="5651500"/>
          <p14:tracePt t="98542" x="2120900" y="5651500"/>
          <p14:tracePt t="98559" x="2114550" y="5651500"/>
          <p14:tracePt t="98800" x="2120900" y="5651500"/>
          <p14:tracePt t="99336" x="2127250" y="5651500"/>
          <p14:tracePt t="99351" x="2139950" y="5651500"/>
          <p14:tracePt t="99360" x="2159000" y="5651500"/>
          <p14:tracePt t="99367" x="2165350" y="5651500"/>
          <p14:tracePt t="99375" x="2178050" y="5651500"/>
          <p14:tracePt t="99391" x="2203450" y="5651500"/>
          <p14:tracePt t="99408" x="2222500" y="5651500"/>
          <p14:tracePt t="99424" x="2241550" y="5651500"/>
          <p14:tracePt t="99441" x="2260600" y="5645150"/>
          <p14:tracePt t="99474" x="2273300" y="5632450"/>
          <p14:tracePt t="99491" x="2286000" y="5626100"/>
          <p14:tracePt t="99508" x="2305050" y="5607050"/>
          <p14:tracePt t="99524" x="2324100" y="5594350"/>
          <p14:tracePt t="99541" x="2349500" y="5575300"/>
          <p14:tracePt t="99558" x="2362200" y="5562600"/>
          <p14:tracePt t="99574" x="2368550" y="5543550"/>
          <p14:tracePt t="99591" x="2368550" y="5499100"/>
          <p14:tracePt t="99608" x="2368550" y="5429250"/>
          <p14:tracePt t="99624" x="2355850" y="5378450"/>
          <p14:tracePt t="99641" x="2330450" y="5327650"/>
          <p14:tracePt t="99657" x="2311400" y="5283200"/>
          <p14:tracePt t="99674" x="2286000" y="5238750"/>
          <p14:tracePt t="99691" x="2260600" y="5207000"/>
          <p14:tracePt t="99707" x="2222500" y="5168900"/>
          <p14:tracePt t="99724" x="2190750" y="5130800"/>
          <p14:tracePt t="99741" x="2152650" y="5099050"/>
          <p14:tracePt t="99758" x="2127250" y="5080000"/>
          <p14:tracePt t="99774" x="2070100" y="5035550"/>
          <p14:tracePt t="99791" x="1987550" y="4991100"/>
          <p14:tracePt t="99808" x="1809750" y="4927600"/>
          <p14:tracePt t="99824" x="1682750" y="4889500"/>
          <p14:tracePt t="99841" x="1574800" y="4864100"/>
          <p14:tracePt t="99857" x="1504950" y="4857750"/>
          <p14:tracePt t="99874" x="1447800" y="4857750"/>
          <p14:tracePt t="99891" x="1409700" y="4876800"/>
          <p14:tracePt t="99907" x="1358900" y="4927600"/>
          <p14:tracePt t="99924" x="1320800" y="4984750"/>
          <p14:tracePt t="99941" x="1295400" y="5054600"/>
          <p14:tracePt t="99957" x="1282700" y="5143500"/>
          <p14:tracePt t="99974" x="1276350" y="5207000"/>
          <p14:tracePt t="99991" x="1276350" y="5276850"/>
          <p14:tracePt t="100007" x="1276350" y="5353050"/>
          <p14:tracePt t="100024" x="1289050" y="5397500"/>
          <p14:tracePt t="100040" x="1314450" y="5429250"/>
          <p14:tracePt t="100057" x="1346200" y="5467350"/>
          <p14:tracePt t="100074" x="1384300" y="5499100"/>
          <p14:tracePt t="100090" x="1447800" y="5530850"/>
          <p14:tracePt t="100107" x="1517650" y="5568950"/>
          <p14:tracePt t="100124" x="1631950" y="5600700"/>
          <p14:tracePt t="100140" x="1765300" y="5632450"/>
          <p14:tracePt t="100157" x="1873250" y="5657850"/>
          <p14:tracePt t="100174" x="1968500" y="5657850"/>
          <p14:tracePt t="100175" x="2000250" y="5657850"/>
          <p14:tracePt t="100190" x="2025650" y="5657850"/>
          <p14:tracePt t="100207" x="2089150" y="5657850"/>
          <p14:tracePt t="100224" x="2101850" y="5651500"/>
          <p14:tracePt t="100240" x="2108200" y="5651500"/>
          <p14:tracePt t="100273" x="2114550" y="5651500"/>
          <p14:tracePt t="103152" x="2101850" y="5651500"/>
          <p14:tracePt t="103160" x="2095500" y="5657850"/>
          <p14:tracePt t="104311" x="2101850" y="5657850"/>
          <p14:tracePt t="104319" x="2120900" y="5664200"/>
          <p14:tracePt t="104327" x="2139950" y="5670550"/>
          <p14:tracePt t="104337" x="2159000" y="5676900"/>
          <p14:tracePt t="104353" x="2209800" y="5683250"/>
          <p14:tracePt t="104370" x="2266950" y="5695950"/>
          <p14:tracePt t="104387" x="2355850" y="5708650"/>
          <p14:tracePt t="104403" x="2482850" y="5734050"/>
          <p14:tracePt t="104420" x="2667000" y="5772150"/>
          <p14:tracePt t="104437" x="2914650" y="5822950"/>
          <p14:tracePt t="104453" x="3206750" y="5848350"/>
          <p14:tracePt t="104470" x="3511550" y="5848350"/>
          <p14:tracePt t="104487" x="3835400" y="5848350"/>
          <p14:tracePt t="104503" x="4343400" y="5842000"/>
          <p14:tracePt t="104520" x="4591050" y="5791200"/>
          <p14:tracePt t="104537" x="4794250" y="5759450"/>
          <p14:tracePt t="104553" x="4978400" y="5721350"/>
          <p14:tracePt t="104570" x="5137150" y="5689600"/>
          <p14:tracePt t="104587" x="5289550" y="5657850"/>
          <p14:tracePt t="104603" x="5410200" y="5632450"/>
          <p14:tracePt t="104620" x="5505450" y="5594350"/>
          <p14:tracePt t="104636" x="5594350" y="5562600"/>
          <p14:tracePt t="104653" x="5689600" y="5524500"/>
          <p14:tracePt t="104670" x="5778500" y="5486400"/>
          <p14:tracePt t="104686" x="5873750" y="5454650"/>
          <p14:tracePt t="104703" x="6026150" y="5416550"/>
          <p14:tracePt t="104720" x="6108700" y="5384800"/>
          <p14:tracePt t="104736" x="6172200" y="5359400"/>
          <p14:tracePt t="104753" x="6216650" y="5314950"/>
          <p14:tracePt t="104770" x="6254750" y="5283200"/>
          <p14:tracePt t="104786" x="6280150" y="5257800"/>
          <p14:tracePt t="104803" x="6311900" y="5238750"/>
          <p14:tracePt t="104820" x="6350000" y="5213350"/>
          <p14:tracePt t="104836" x="6369050" y="5181600"/>
          <p14:tracePt t="104853" x="6388100" y="5143500"/>
          <p14:tracePt t="104870" x="6400800" y="5111750"/>
          <p14:tracePt t="104886" x="6407150" y="5073650"/>
          <p14:tracePt t="104903" x="6413500" y="5054600"/>
          <p14:tracePt t="104919" x="6419850" y="5010150"/>
          <p14:tracePt t="104936" x="6432550" y="4978400"/>
          <p14:tracePt t="104953" x="6445250" y="4940300"/>
          <p14:tracePt t="104969" x="6451600" y="4914900"/>
          <p14:tracePt t="104986" x="6451600" y="4895850"/>
          <p14:tracePt t="105003" x="6451600" y="4883150"/>
          <p14:tracePt t="105019" x="6451600" y="4876800"/>
          <p14:tracePt t="105176" x="6451600" y="4870450"/>
          <p14:tracePt t="105191" x="6438900" y="4870450"/>
          <p14:tracePt t="105199" x="6413500" y="4870450"/>
          <p14:tracePt t="105207" x="6407150" y="4870450"/>
          <p14:tracePt t="105219" x="6388100" y="4870450"/>
          <p14:tracePt t="105236" x="6369050" y="4870450"/>
          <p14:tracePt t="105253" x="6362700" y="4870450"/>
          <p14:tracePt t="105288" x="6356350" y="4870450"/>
          <p14:tracePt t="105304" x="6362700" y="4876800"/>
          <p14:tracePt t="105311" x="6369050" y="4876800"/>
          <p14:tracePt t="105319" x="6388100" y="4883150"/>
          <p14:tracePt t="105336" x="6457950" y="4895850"/>
          <p14:tracePt t="105352" x="6534150" y="4895850"/>
          <p14:tracePt t="105369" x="6648450" y="4895850"/>
          <p14:tracePt t="105386" x="6769100" y="4895850"/>
          <p14:tracePt t="105402" x="6864350" y="4895850"/>
          <p14:tracePt t="105419" x="6959600" y="4902200"/>
          <p14:tracePt t="105436" x="7048500" y="4914900"/>
          <p14:tracePt t="105453" x="7150100" y="4933950"/>
          <p14:tracePt t="105469" x="7277100" y="4959350"/>
          <p14:tracePt t="105486" x="7423150" y="4984750"/>
          <p14:tracePt t="105502" x="7550150" y="4997450"/>
          <p14:tracePt t="105519" x="7664450" y="4997450"/>
          <p14:tracePt t="105536" x="7835900" y="4997450"/>
          <p14:tracePt t="105552" x="7962900" y="4997450"/>
          <p14:tracePt t="105569" x="8089900" y="4997450"/>
          <p14:tracePt t="105586" x="8210550" y="4997450"/>
          <p14:tracePt t="105602" x="8324850" y="4997450"/>
          <p14:tracePt t="105619" x="8445500" y="4997450"/>
          <p14:tracePt t="105636" x="8578850" y="4997450"/>
          <p14:tracePt t="105652" x="8731250" y="4997450"/>
          <p14:tracePt t="105669" x="8845550" y="4997450"/>
          <p14:tracePt t="105685" x="8896350" y="4991100"/>
          <p14:tracePt t="105702" x="8909050" y="4984750"/>
          <p14:tracePt t="105743" x="8915400" y="4984750"/>
          <p14:tracePt t="105752" x="8934450" y="4978400"/>
          <p14:tracePt t="105769" x="8953500" y="4972050"/>
          <p14:tracePt t="105785" x="8966200" y="4965700"/>
          <p14:tracePt t="105802" x="8972550" y="4965700"/>
          <p14:tracePt t="105819" x="8985250" y="4953000"/>
          <p14:tracePt t="105835" x="8991600" y="4953000"/>
          <p14:tracePt t="105852" x="9023350" y="4953000"/>
          <p14:tracePt t="105869" x="9061450" y="4946650"/>
          <p14:tracePt t="105885" x="9099550" y="4946650"/>
          <p14:tracePt t="105902" x="9156700" y="4940300"/>
          <p14:tracePt t="105919" x="9226550" y="4921250"/>
          <p14:tracePt t="105935" x="9398000" y="4864100"/>
          <p14:tracePt t="105952" x="9550400" y="4813300"/>
          <p14:tracePt t="105969" x="9702800" y="4781550"/>
          <p14:tracePt t="105985" x="9842500" y="4743450"/>
          <p14:tracePt t="106002" x="9931400" y="4730750"/>
          <p14:tracePt t="106019" x="9994900" y="4718050"/>
          <p14:tracePt t="106035" x="10013950" y="4711700"/>
          <p14:tracePt t="106052" x="10020300" y="4711700"/>
          <p14:tracePt t="106087" x="10026650" y="4711700"/>
          <p14:tracePt t="106168" x="10026650" y="4705350"/>
          <p14:tracePt t="106199" x="10020300" y="4705350"/>
          <p14:tracePt t="106208" x="10007600" y="4705350"/>
          <p14:tracePt t="106218" x="10001250" y="4705350"/>
          <p14:tracePt t="106235" x="9969500" y="4705350"/>
          <p14:tracePt t="106252" x="9956800" y="4718050"/>
          <p14:tracePt t="106268" x="9950450" y="4730750"/>
          <p14:tracePt t="106285" x="9950450" y="4743450"/>
          <p14:tracePt t="106302" x="9956800" y="4762500"/>
          <p14:tracePt t="106319" x="9969500" y="4775200"/>
          <p14:tracePt t="106335" x="10013950" y="4794250"/>
          <p14:tracePt t="106352" x="10121900" y="4806950"/>
          <p14:tracePt t="106368" x="10293350" y="4832350"/>
          <p14:tracePt t="106385" x="10445750" y="4857750"/>
          <p14:tracePt t="106401" x="10560050" y="4857750"/>
          <p14:tracePt t="106418" x="10636250" y="4857750"/>
          <p14:tracePt t="106435" x="10680700" y="4851400"/>
          <p14:tracePt t="106452" x="10693400" y="4845050"/>
          <p14:tracePt t="106468" x="10706100" y="4845050"/>
          <p14:tracePt t="106485" x="10712450" y="4845050"/>
          <p14:tracePt t="106519" x="10706100" y="4838700"/>
          <p14:tracePt t="106535" x="10693400" y="4838700"/>
          <p14:tracePt t="106552" x="10579100" y="4838700"/>
          <p14:tracePt t="106568" x="10433050" y="4838700"/>
          <p14:tracePt t="106585" x="10204450" y="4838700"/>
          <p14:tracePt t="106602" x="9912350" y="4851400"/>
          <p14:tracePt t="106618" x="9442450" y="4851400"/>
          <p14:tracePt t="106635" x="8769350" y="4826000"/>
          <p14:tracePt t="106651" x="7988300" y="4686300"/>
          <p14:tracePt t="106668" x="7200900" y="4521200"/>
          <p14:tracePt t="106685" x="6496050" y="4337050"/>
          <p14:tracePt t="106701" x="5949950" y="4229100"/>
          <p14:tracePt t="106718" x="5632450" y="4165600"/>
          <p14:tracePt t="106735" x="5429250" y="4140200"/>
          <p14:tracePt t="106736" x="5359400" y="4140200"/>
          <p14:tracePt t="106751" x="5200650" y="4140200"/>
          <p14:tracePt t="106768" x="5016500" y="4146550"/>
          <p14:tracePt t="106784" x="4813300" y="4178300"/>
          <p14:tracePt t="106801" x="4622800" y="4235450"/>
          <p14:tracePt t="106818" x="4425950" y="4298950"/>
          <p14:tracePt t="106834" x="4241800" y="4356100"/>
          <p14:tracePt t="106851" x="4057650" y="4394200"/>
          <p14:tracePt t="106868" x="3867150" y="4432300"/>
          <p14:tracePt t="106884" x="3651250" y="4451350"/>
          <p14:tracePt t="106901" x="3473450" y="4451350"/>
          <p14:tracePt t="106918" x="3314700" y="4457700"/>
          <p14:tracePt t="106934" x="3194050" y="4476750"/>
          <p14:tracePt t="106951" x="3028950" y="4514850"/>
          <p14:tracePt t="106968" x="2921000" y="4533900"/>
          <p14:tracePt t="106984" x="2787650" y="4552950"/>
          <p14:tracePt t="107001" x="2654300" y="4552950"/>
          <p14:tracePt t="107018" x="2482850" y="4559300"/>
          <p14:tracePt t="107034" x="2343150" y="4584700"/>
          <p14:tracePt t="107051" x="2235200" y="4610100"/>
          <p14:tracePt t="107068" x="2146300" y="4648200"/>
          <p14:tracePt t="107084" x="2089150" y="4673600"/>
          <p14:tracePt t="107101" x="2044700" y="4686300"/>
          <p14:tracePt t="107118" x="2012950" y="4711700"/>
          <p14:tracePt t="107134" x="1987550" y="4724400"/>
          <p14:tracePt t="107151" x="1974850" y="4743450"/>
          <p14:tracePt t="107168" x="1968500" y="4768850"/>
          <p14:tracePt t="107184" x="1968500" y="4794250"/>
          <p14:tracePt t="107201" x="1974850" y="4819650"/>
          <p14:tracePt t="107217" x="2019300" y="4870450"/>
          <p14:tracePt t="107234" x="2095500" y="4914900"/>
          <p14:tracePt t="107251" x="2197100" y="4953000"/>
          <p14:tracePt t="107268" x="2317750" y="5003800"/>
          <p14:tracePt t="107284" x="2451100" y="5041900"/>
          <p14:tracePt t="107301" x="2603500" y="5080000"/>
          <p14:tracePt t="107317" x="2755900" y="5092700"/>
          <p14:tracePt t="107334" x="2889250" y="5092700"/>
          <p14:tracePt t="107351" x="3016250" y="5092700"/>
          <p14:tracePt t="107368" x="3149600" y="5080000"/>
          <p14:tracePt t="107384" x="3175000" y="5073650"/>
          <p14:tracePt t="107401" x="3181350" y="5073650"/>
          <p14:tracePt t="107688" x="3187700" y="5073650"/>
          <p14:tracePt t="107696" x="3194050" y="5073650"/>
          <p14:tracePt t="107704" x="3200400" y="5080000"/>
          <p14:tracePt t="107717" x="3213100" y="5092700"/>
          <p14:tracePt t="107734" x="3270250" y="5149850"/>
          <p14:tracePt t="107735" x="3321050" y="5175250"/>
          <p14:tracePt t="107750" x="3384550" y="5207000"/>
          <p14:tracePt t="107767" x="3606800" y="5302250"/>
          <p14:tracePt t="107784" x="3778250" y="5346700"/>
          <p14:tracePt t="107800" x="3930650" y="5353050"/>
          <p14:tracePt t="107817" x="4114800" y="5314950"/>
          <p14:tracePt t="107834" x="4279900" y="5238750"/>
          <p14:tracePt t="107850" x="4394200" y="5162550"/>
          <p14:tracePt t="107867" x="4451350" y="5092700"/>
          <p14:tracePt t="107884" x="4470400" y="5060950"/>
          <p14:tracePt t="107900" x="4476750" y="5054600"/>
          <p14:tracePt t="107936" x="4470400" y="5054600"/>
          <p14:tracePt t="107950" x="4457700" y="5054600"/>
          <p14:tracePt t="107967" x="4425950" y="5054600"/>
          <p14:tracePt t="107983" x="4406900" y="5054600"/>
          <p14:tracePt t="108000" x="4400550" y="5054600"/>
          <p14:tracePt t="108017" x="4387850" y="5054600"/>
          <p14:tracePt t="108033" x="4375150" y="5067300"/>
          <p14:tracePt t="108050" x="4368800" y="5073650"/>
          <p14:tracePt t="108067" x="4368800" y="5086350"/>
          <p14:tracePt t="109536" x="4362450" y="5086350"/>
          <p14:tracePt t="109832" x="4368800" y="5086350"/>
          <p14:tracePt t="109840" x="4400550" y="5086350"/>
          <p14:tracePt t="109848" x="4457700" y="5099050"/>
          <p14:tracePt t="109865" x="4591050" y="5118100"/>
          <p14:tracePt t="109882" x="4806950" y="5168900"/>
          <p14:tracePt t="109898" x="5080000" y="5226050"/>
          <p14:tracePt t="109915" x="5340350" y="5257800"/>
          <p14:tracePt t="109932" x="5562600" y="5251450"/>
          <p14:tracePt t="109949" x="5753100" y="5238750"/>
          <p14:tracePt t="109965" x="5905500" y="5200650"/>
          <p14:tracePt t="109982" x="6032500" y="5168900"/>
          <p14:tracePt t="109998" x="6115050" y="5156200"/>
          <p14:tracePt t="110015" x="6248400" y="5130800"/>
          <p14:tracePt t="110032" x="6305550" y="5118100"/>
          <p14:tracePt t="110049" x="6350000" y="5111750"/>
          <p14:tracePt t="110065" x="6369050" y="5086350"/>
          <p14:tracePt t="110082" x="6394450" y="5041900"/>
          <p14:tracePt t="110098" x="6407150" y="5010150"/>
          <p14:tracePt t="110115" x="6413500" y="4972050"/>
          <p14:tracePt t="110132" x="6426200" y="4953000"/>
          <p14:tracePt t="110148" x="6438900" y="4940300"/>
          <p14:tracePt t="110165" x="6464300" y="4895850"/>
          <p14:tracePt t="110182" x="6489700" y="4851400"/>
          <p14:tracePt t="110198" x="6502400" y="4813300"/>
          <p14:tracePt t="110215" x="6521450" y="4781550"/>
          <p14:tracePt t="110231" x="6521450" y="4762500"/>
          <p14:tracePt t="110248" x="6521450" y="4756150"/>
          <p14:tracePt t="110319" x="6515100" y="4756150"/>
          <p14:tracePt t="110327" x="6502400" y="4756150"/>
          <p14:tracePt t="110335" x="6496050" y="4756150"/>
          <p14:tracePt t="110348" x="6483350" y="4756150"/>
          <p14:tracePt t="110365" x="6464300" y="4756150"/>
          <p14:tracePt t="110381" x="6457950" y="4756150"/>
          <p14:tracePt t="110398" x="6451600" y="4756150"/>
          <p14:tracePt t="110431" x="6438900" y="4756150"/>
          <p14:tracePt t="110631" x="6457950" y="4768850"/>
          <p14:tracePt t="110639" x="6483350" y="4787900"/>
          <p14:tracePt t="110648" x="6521450" y="4813300"/>
          <p14:tracePt t="110664" x="6623050" y="4838700"/>
          <p14:tracePt t="110681" x="6775450" y="4908550"/>
          <p14:tracePt t="110698" x="6978650" y="4965700"/>
          <p14:tracePt t="110714" x="7194550" y="4997450"/>
          <p14:tracePt t="110731" x="7410450" y="5041900"/>
          <p14:tracePt t="110748" x="7581900" y="5067300"/>
          <p14:tracePt t="110764" x="7696200" y="5067300"/>
          <p14:tracePt t="110781" x="7823200" y="5067300"/>
          <p14:tracePt t="110798" x="7962900" y="5067300"/>
          <p14:tracePt t="110815" x="8153400" y="5048250"/>
          <p14:tracePt t="110831" x="8458200" y="4972050"/>
          <p14:tracePt t="110848" x="8655050" y="4908550"/>
          <p14:tracePt t="110864" x="8794750" y="4889500"/>
          <p14:tracePt t="110881" x="8858250" y="4889500"/>
          <p14:tracePt t="110898" x="8909050" y="4889500"/>
          <p14:tracePt t="110914" x="8985250" y="4889500"/>
          <p14:tracePt t="110931" x="9061450" y="4902200"/>
          <p14:tracePt t="110948" x="9105900" y="4902200"/>
          <p14:tracePt t="110964" x="9124950" y="4902200"/>
          <p14:tracePt t="110981" x="9137650" y="4902200"/>
          <p14:tracePt t="111014" x="9137650" y="4895850"/>
          <p14:tracePt t="111032" x="9150350" y="4895850"/>
          <p14:tracePt t="111047" x="9201150" y="4902200"/>
          <p14:tracePt t="111064" x="9328150" y="4927600"/>
          <p14:tracePt t="111081" x="9537700" y="4972050"/>
          <p14:tracePt t="111097" x="9918700" y="5054600"/>
          <p14:tracePt t="111114" x="10363200" y="5092700"/>
          <p14:tracePt t="111131" x="10655300" y="5105400"/>
          <p14:tracePt t="111147" x="10839450" y="5099050"/>
          <p14:tracePt t="111164" x="10896600" y="5060950"/>
          <p14:tracePt t="111181" x="10909300" y="4997450"/>
          <p14:tracePt t="111197" x="10896600" y="4921250"/>
          <p14:tracePt t="111214" x="10883900" y="4864100"/>
          <p14:tracePt t="111231" x="10883900" y="4832350"/>
          <p14:tracePt t="111247" x="10883900" y="4806950"/>
          <p14:tracePt t="111264" x="10883900" y="4800600"/>
          <p14:tracePt t="111281" x="10883900" y="4787900"/>
          <p14:tracePt t="111303" x="10877550" y="4787900"/>
          <p14:tracePt t="111319" x="10858500" y="4781550"/>
          <p14:tracePt t="111335" x="10833100" y="4775200"/>
          <p14:tracePt t="111347" x="10788650" y="4768850"/>
          <p14:tracePt t="111364" x="10642600" y="4743450"/>
          <p14:tracePt t="111381" x="10344150" y="4711700"/>
          <p14:tracePt t="111397" x="9950450" y="4711700"/>
          <p14:tracePt t="111414" x="9499600" y="4711700"/>
          <p14:tracePt t="111431" x="9061450" y="4718050"/>
          <p14:tracePt t="111447" x="8483600" y="4813300"/>
          <p14:tracePt t="111464" x="8102600" y="4883150"/>
          <p14:tracePt t="111480" x="7677150" y="4921250"/>
          <p14:tracePt t="111497" x="7308850" y="4921250"/>
          <p14:tracePt t="111514" x="6788150" y="4902200"/>
          <p14:tracePt t="111530" x="6235700" y="4787900"/>
          <p14:tracePt t="111547" x="5689600" y="4692650"/>
          <p14:tracePt t="111564" x="5162550" y="4584700"/>
          <p14:tracePt t="111580" x="4749800" y="4514850"/>
          <p14:tracePt t="111597" x="4394200" y="4445000"/>
          <p14:tracePt t="111614" x="4083050" y="4394200"/>
          <p14:tracePt t="111630" x="3829050" y="4381500"/>
          <p14:tracePt t="111647" x="3606800" y="4381500"/>
          <p14:tracePt t="111664" x="3346450" y="4394200"/>
          <p14:tracePt t="111680" x="3206750" y="4419600"/>
          <p14:tracePt t="111697" x="3098800" y="4425950"/>
          <p14:tracePt t="111714" x="2946400" y="4425950"/>
          <p14:tracePt t="111730" x="2768600" y="4425950"/>
          <p14:tracePt t="111747" x="2571750" y="4425950"/>
          <p14:tracePt t="111763" x="2387600" y="4445000"/>
          <p14:tracePt t="111780" x="2260600" y="4464050"/>
          <p14:tracePt t="111797" x="2159000" y="4489450"/>
          <p14:tracePt t="111813" x="2082800" y="4521200"/>
          <p14:tracePt t="111830" x="2012950" y="4546600"/>
          <p14:tracePt t="111847" x="1968500" y="4584700"/>
          <p14:tracePt t="111863" x="1924050" y="4692650"/>
          <p14:tracePt t="111880" x="1917700" y="4781550"/>
          <p14:tracePt t="111897" x="1924050" y="4889500"/>
          <p14:tracePt t="111913" x="1962150" y="4965700"/>
          <p14:tracePt t="111930" x="2019300" y="5022850"/>
          <p14:tracePt t="111947" x="2063750" y="5054600"/>
          <p14:tracePt t="111963" x="2120900" y="5086350"/>
          <p14:tracePt t="111980" x="2203450" y="5118100"/>
          <p14:tracePt t="111997" x="2305050" y="5156200"/>
          <p14:tracePt t="112014" x="2413000" y="5187950"/>
          <p14:tracePt t="112030" x="2533650" y="5200650"/>
          <p14:tracePt t="112047" x="2641600" y="5200650"/>
          <p14:tracePt t="112063" x="2787650" y="5181600"/>
          <p14:tracePt t="112080" x="2851150" y="5149850"/>
          <p14:tracePt t="112097" x="2889250" y="5137150"/>
          <p14:tracePt t="112113" x="2921000" y="5130800"/>
          <p14:tracePt t="112130" x="2940050" y="5130800"/>
          <p14:tracePt t="112146" x="2946400" y="5130800"/>
          <p14:tracePt t="112352" x="2940050" y="5130800"/>
          <p14:tracePt t="112359" x="2933700" y="5130800"/>
          <p14:tracePt t="112383" x="2927350" y="5130800"/>
          <p14:tracePt t="112391" x="2921000" y="5130800"/>
          <p14:tracePt t="112567" x="2914650" y="5130800"/>
          <p14:tracePt t="118408" x="2933700" y="5130800"/>
          <p14:tracePt t="118416" x="2978150" y="5130800"/>
          <p14:tracePt t="118424" x="3054350" y="5130800"/>
          <p14:tracePt t="118441" x="3257550" y="5130800"/>
          <p14:tracePt t="118458" x="3505200" y="5099050"/>
          <p14:tracePt t="118474" x="3765550" y="5029200"/>
          <p14:tracePt t="118491" x="4076700" y="4870450"/>
          <p14:tracePt t="118508" x="4400550" y="4654550"/>
          <p14:tracePt t="118524" x="4718050" y="4400550"/>
          <p14:tracePt t="118541" x="4972050" y="4114800"/>
          <p14:tracePt t="118558" x="5200650" y="3803650"/>
          <p14:tracePt t="118574" x="5308600" y="3625850"/>
          <p14:tracePt t="118591" x="5384800" y="3473450"/>
          <p14:tracePt t="118607" x="5461000" y="3282950"/>
          <p14:tracePt t="118624" x="5505450" y="3181350"/>
          <p14:tracePt t="118641" x="5549900" y="3092450"/>
          <p14:tracePt t="118658" x="5619750" y="3035300"/>
          <p14:tracePt t="118674" x="5715000" y="2971800"/>
          <p14:tracePt t="118691" x="5829300" y="2908300"/>
          <p14:tracePt t="118707" x="5956300" y="2832100"/>
          <p14:tracePt t="118724" x="6070600" y="2755900"/>
          <p14:tracePt t="118741" x="6172200" y="2698750"/>
          <p14:tracePt t="118757" x="6242050" y="2660650"/>
          <p14:tracePt t="118774" x="6286500" y="2616200"/>
          <p14:tracePt t="118791" x="6318250" y="2584450"/>
          <p14:tracePt t="118807" x="6330950" y="2540000"/>
          <p14:tracePt t="118824" x="6324600" y="2514600"/>
          <p14:tracePt t="118841" x="6267450" y="2476500"/>
          <p14:tracePt t="118857" x="6184900" y="2432050"/>
          <p14:tracePt t="118874" x="6127750" y="2419350"/>
          <p14:tracePt t="118891" x="6108700" y="2419350"/>
          <p14:tracePt t="118968" x="6102350" y="2419350"/>
          <p14:tracePt t="118991" x="6102350" y="2425700"/>
          <p14:tracePt t="119008" x="6102350" y="2438400"/>
          <p14:tracePt t="119015" x="6102350" y="2451100"/>
          <p14:tracePt t="119031" x="6102350" y="2457450"/>
          <p14:tracePt t="119047" x="6102350" y="2463800"/>
          <p14:tracePt t="119071" x="6108700" y="2470150"/>
          <p14:tracePt t="119159" x="6115050" y="2482850"/>
          <p14:tracePt t="119167" x="6127750" y="2489200"/>
          <p14:tracePt t="119176" x="6134100" y="2489200"/>
          <p14:tracePt t="119190" x="6153150" y="2501900"/>
          <p14:tracePt t="119207" x="6216650" y="2527300"/>
          <p14:tracePt t="119224" x="6273800" y="2546350"/>
          <p14:tracePt t="119240" x="6343650" y="2578100"/>
          <p14:tracePt t="119257" x="6426200" y="2603500"/>
          <p14:tracePt t="119274" x="6483350" y="2616200"/>
          <p14:tracePt t="119290" x="6540500" y="2616200"/>
          <p14:tracePt t="119307" x="6604000" y="2616200"/>
          <p14:tracePt t="119324" x="6635750" y="2616200"/>
          <p14:tracePt t="119340" x="6642100" y="2616200"/>
          <p14:tracePt t="119357" x="6648450" y="2616200"/>
          <p14:tracePt t="119373" x="6661150" y="2616200"/>
          <p14:tracePt t="119390" x="6680200" y="2616200"/>
          <p14:tracePt t="119407" x="6711950" y="2616200"/>
          <p14:tracePt t="119424" x="6756400" y="2609850"/>
          <p14:tracePt t="119440" x="6762750" y="2609850"/>
          <p14:tracePt t="119591" x="6775450" y="2603500"/>
          <p14:tracePt t="119608" x="6788150" y="2597150"/>
          <p14:tracePt t="119615" x="6800850" y="2590800"/>
          <p14:tracePt t="119623" x="6813550" y="2584450"/>
          <p14:tracePt t="119655" x="6819900" y="2584450"/>
          <p14:tracePt t="119887" x="6826250" y="2584450"/>
          <p14:tracePt t="119895" x="6832600" y="2584450"/>
          <p14:tracePt t="119906" x="6858000" y="2590800"/>
          <p14:tracePt t="119923" x="6921500" y="2609850"/>
          <p14:tracePt t="119940" x="6997700" y="2635250"/>
          <p14:tracePt t="119956" x="7099300" y="2660650"/>
          <p14:tracePt t="119973" x="7239000" y="2667000"/>
          <p14:tracePt t="119990" x="7416800" y="2667000"/>
          <p14:tracePt t="120006" x="7600950" y="2660650"/>
          <p14:tracePt t="120023" x="7772400" y="2628900"/>
          <p14:tracePt t="120040" x="7918450" y="2597150"/>
          <p14:tracePt t="120056" x="7931150" y="2597150"/>
          <p14:tracePt t="120073" x="7943850" y="2597150"/>
          <p14:tracePt t="120089" x="7950200" y="2597150"/>
          <p14:tracePt t="120106" x="7956550" y="2597150"/>
          <p14:tracePt t="120151" x="7962900" y="2597150"/>
          <p14:tracePt t="121296" x="7969250" y="2597150"/>
          <p14:tracePt t="121311" x="7975600" y="2597150"/>
          <p14:tracePt t="121319" x="7994650" y="2597150"/>
          <p14:tracePt t="121335" x="8020050" y="2609850"/>
          <p14:tracePt t="121343" x="8045450" y="2616200"/>
          <p14:tracePt t="121355" x="8058150" y="2616200"/>
          <p14:tracePt t="121372" x="8108950" y="2628900"/>
          <p14:tracePt t="121388" x="8159750" y="2628900"/>
          <p14:tracePt t="121405" x="8210550" y="2628900"/>
          <p14:tracePt t="121422" x="8261350" y="2628900"/>
          <p14:tracePt t="121438" x="8299450" y="2628900"/>
          <p14:tracePt t="121455" x="8343900" y="2622550"/>
          <p14:tracePt t="121472" x="8375650" y="2622550"/>
          <p14:tracePt t="121488" x="8388350" y="2616200"/>
          <p14:tracePt t="121505" x="8394700" y="2616200"/>
          <p14:tracePt t="122336" x="8388350" y="2616200"/>
          <p14:tracePt t="122344" x="8382000" y="2616200"/>
          <p14:tracePt t="122354" x="8375650" y="2616200"/>
          <p14:tracePt t="122371" x="8350250" y="2609850"/>
          <p14:tracePt t="122387" x="8343900" y="2603500"/>
          <p14:tracePt t="122404" x="8331200" y="2603500"/>
          <p14:tracePt t="122421" x="8324850" y="2603500"/>
          <p14:tracePt t="122437" x="8318500" y="2603500"/>
          <p14:tracePt t="123183" x="8312150" y="2603500"/>
          <p14:tracePt t="123360" x="8305800" y="2597150"/>
          <p14:tracePt t="123368" x="8299450" y="2590800"/>
          <p14:tracePt t="123408" x="8299450" y="2584450"/>
          <p14:tracePt t="123423" x="8293100" y="2584450"/>
          <p14:tracePt t="123432" x="8286750" y="2584450"/>
          <p14:tracePt t="123447" x="8267700" y="2584450"/>
          <p14:tracePt t="123456" x="8261350" y="2578100"/>
          <p14:tracePt t="123470" x="8255000" y="2571750"/>
          <p14:tracePt t="123487" x="8242300" y="2565400"/>
          <p14:tracePt t="123503" x="8223250" y="2546350"/>
          <p14:tracePt t="123520" x="8197850" y="2533650"/>
          <p14:tracePt t="123536" x="8178800" y="2520950"/>
          <p14:tracePt t="123553" x="8172450" y="2520950"/>
          <p14:tracePt t="123570" x="8153400" y="2520950"/>
          <p14:tracePt t="123586" x="8121650" y="2514600"/>
          <p14:tracePt t="123603" x="8108950" y="2514600"/>
          <p14:tracePt t="123620" x="8077200" y="2514600"/>
          <p14:tracePt t="123637" x="8051800" y="2514600"/>
          <p14:tracePt t="123653" x="8026400" y="2520950"/>
          <p14:tracePt t="123670" x="8001000" y="2540000"/>
          <p14:tracePt t="123686" x="7988300" y="2546350"/>
          <p14:tracePt t="123703" x="7975600" y="2559050"/>
          <p14:tracePt t="123720" x="7975600" y="2571750"/>
          <p14:tracePt t="123736" x="7975600" y="2584450"/>
          <p14:tracePt t="123753" x="7975600" y="2609850"/>
          <p14:tracePt t="123770" x="7975600" y="2622550"/>
          <p14:tracePt t="123786" x="7975600" y="2635250"/>
          <p14:tracePt t="123831" x="7975600" y="2641600"/>
          <p14:tracePt t="123856" x="7981950" y="2641600"/>
          <p14:tracePt t="123872" x="8001000" y="2641600"/>
          <p14:tracePt t="123879" x="8013700" y="2635250"/>
          <p14:tracePt t="123887" x="8013700" y="2622550"/>
          <p14:tracePt t="123903" x="8026400" y="2622550"/>
          <p14:tracePt t="123919" x="8039100" y="2597150"/>
          <p14:tracePt t="123936" x="8039100" y="2590800"/>
          <p14:tracePt t="124207" x="8039100" y="2584450"/>
          <p14:tracePt t="124359" x="8039100" y="2578100"/>
          <p14:tracePt t="124368" x="8032750" y="2571750"/>
          <p14:tracePt t="124375" x="8007350" y="2559050"/>
          <p14:tracePt t="124386" x="7981950" y="2546350"/>
          <p14:tracePt t="124402" x="7893050" y="2489200"/>
          <p14:tracePt t="124419" x="7759700" y="2413000"/>
          <p14:tracePt t="124436" x="7626350" y="2336800"/>
          <p14:tracePt t="124452" x="7512050" y="2298700"/>
          <p14:tracePt t="124469" x="7423150" y="2273300"/>
          <p14:tracePt t="124486" x="7315200" y="2266950"/>
          <p14:tracePt t="124502" x="7156450" y="2266950"/>
          <p14:tracePt t="124519" x="6985000" y="2266950"/>
          <p14:tracePt t="124535" x="6762750" y="2292350"/>
          <p14:tracePt t="124552" x="6642100" y="2317750"/>
          <p14:tracePt t="124569" x="6521450" y="2343150"/>
          <p14:tracePt t="124586" x="6381750" y="2368550"/>
          <p14:tracePt t="124602" x="6197600" y="2393950"/>
          <p14:tracePt t="124619" x="5975350" y="2419350"/>
          <p14:tracePt t="124635" x="5746750" y="2432050"/>
          <p14:tracePt t="124652" x="5429250" y="2413000"/>
          <p14:tracePt t="124669" x="5054600" y="2330450"/>
          <p14:tracePt t="124685" x="4591050" y="2171700"/>
          <p14:tracePt t="124702" x="4121150" y="1987550"/>
          <p14:tracePt t="124719" x="3759200" y="1828800"/>
          <p14:tracePt t="124736" x="3397250" y="1619250"/>
          <p14:tracePt t="124752" x="3282950" y="1530350"/>
          <p14:tracePt t="124769" x="3213100" y="1441450"/>
          <p14:tracePt t="124785" x="3149600" y="1346200"/>
          <p14:tracePt t="124802" x="3079750" y="1244600"/>
          <p14:tracePt t="124819" x="3035300" y="1098550"/>
          <p14:tracePt t="124835" x="2952750" y="901700"/>
          <p14:tracePt t="124852" x="2857500" y="673100"/>
          <p14:tracePt t="124869" x="2736850" y="431800"/>
          <p14:tracePt t="124885" x="2590800" y="196850"/>
          <p14:tracePt t="124902" x="2463800" y="19050"/>
          <p14:tracePt t="124903" x="2393950" y="0"/>
          <p14:tracePt t="124919" x="2330450" y="0"/>
          <p14:tracePt t="124935" x="2127250" y="0"/>
          <p14:tracePt t="124952" x="2012950" y="0"/>
          <p14:tracePt t="124968" x="1911350" y="0"/>
          <p14:tracePt t="124985" x="1847850" y="0"/>
          <p14:tracePt t="125002" x="1809750" y="0"/>
          <p14:tracePt t="125018" x="1784350" y="0"/>
          <p14:tracePt t="125035" x="1771650" y="0"/>
          <p14:tracePt t="125052" x="1739900" y="0"/>
          <p14:tracePt t="125068" x="1689100" y="0"/>
          <p14:tracePt t="125085" x="1625600" y="0"/>
          <p14:tracePt t="125102" x="1574800" y="0"/>
          <p14:tracePt t="125119" x="1492250" y="0"/>
          <p14:tracePt t="125135" x="1447800" y="0"/>
          <p14:tracePt t="125152" x="1409700" y="0"/>
          <p14:tracePt t="125168" x="1365250" y="0"/>
          <p14:tracePt t="125185" x="1314450" y="0"/>
          <p14:tracePt t="125202" x="1276350" y="6350"/>
          <p14:tracePt t="125802" x="1225550" y="5715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2.4|33.2|18.2|7.3|26.6"/>
</p:tagLst>
</file>

<file path=ppt/tags/tag2.xml><?xml version="1.0" encoding="utf-8"?>
<p:tagLst xmlns:a="http://schemas.openxmlformats.org/drawingml/2006/main" xmlns:r="http://schemas.openxmlformats.org/officeDocument/2006/relationships" xmlns:p="http://schemas.openxmlformats.org/presentationml/2006/main">
  <p:tag name="TIMING" val="|1.6|24.2|12.3|16.7|16.8"/>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ski">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35</TotalTime>
  <Words>137</Words>
  <Application>Microsoft Office PowerPoint</Application>
  <PresentationFormat>Široki zaslon</PresentationFormat>
  <Paragraphs>14</Paragraphs>
  <Slides>3</Slides>
  <Notes>0</Notes>
  <HiddenSlides>0</HiddenSlides>
  <MMClips>3</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3</vt:i4>
      </vt:variant>
    </vt:vector>
  </HeadingPairs>
  <TitlesOfParts>
    <vt:vector size="8" baseType="lpstr">
      <vt:lpstr>Arial</vt:lpstr>
      <vt:lpstr>Calibri</vt:lpstr>
      <vt:lpstr>Garamond</vt:lpstr>
      <vt:lpstr>Wingdings</vt:lpstr>
      <vt:lpstr>Organski</vt:lpstr>
      <vt:lpstr>Ratschläge geben</vt:lpstr>
      <vt:lpstr> Welche Ratschläge gibst du den Schülern? Koje savjete ćeš dati učenicima? Gib die Ratschläge indem du die Sätze im Imperativ und mit dem unpersönlichen Pronomen man bildest. Daj savjete tako da napišeš rečenice u imperativu i sa neodređenom zamjenicom man.  </vt:lpstr>
      <vt:lpstr> Welche Ratschläge gibst du Herrn Weber? Koje savjete ćeš dati gospodinu Weberu?  Gib die Ratschläge indem du die Sätze im Imperativ und mit dem unpersönlichen Pronomen man bildest. Daj savjete tako da napišeš rečenice u imperativu i sa neodređenom zamjenicom man. Schreibe die Hausaufgabe in Word und schicke sie mir in Yammer bis 26.10.2020.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Ratschläge geben</dc:title>
  <dc:creator>Korisnik</dc:creator>
  <cp:lastModifiedBy>Korisnik</cp:lastModifiedBy>
  <cp:revision>4</cp:revision>
  <dcterms:created xsi:type="dcterms:W3CDTF">2020-10-22T19:32:52Z</dcterms:created>
  <dcterms:modified xsi:type="dcterms:W3CDTF">2020-10-22T20:08:13Z</dcterms:modified>
</cp:coreProperties>
</file>