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ink/inkAction1.xml" ContentType="application/vnd.ms-office.inkAction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61" r:id="rId4"/>
    <p:sldId id="262" r:id="rId5"/>
    <p:sldId id="258" r:id="rId6"/>
    <p:sldId id="263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0-12-07T11:40:23.4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2161">
    <iact:property name="dataType"/>
    <iact:actionData xml:id="d0">
      <inkml:trace xmlns:inkml="http://www.w3.org/2003/InkML" xml:id="stk0" contextRef="#ctx0" brushRef="#br0">5256 7832 0,'-17'0'289,"-1"0"-242,0 0-39,1 0 32,-1 0-32,1 0-1,-19 0 2,1 0-2,-18 0 2,0 0-2,36 0 1,-19 0 1,19 0-1,-19 17 319,19 1-318,-1-18-2,0 18 2,-17-1-1,35 1 0,-18-18 55,1 17-47,-1 1 0,1-18 41,-1 18-25,18-1 16,0 1-41,-18 17 17,1-17-16,17 0 8,0-1-7,0 1 7,-18 0 0,18-1 8,0 1-8,0-1 0,0 1-8,0 0 0,0-1 23,0 1-15,18 0 25,-1-1-34,-17 1 19,0 0-4,0-1 3,0 1-9,18 17 9,0-35-18,-1 18 0,-17 17 10,18-17-9,-1-1 0,1 1 0,0 0 8,-1 17-8,1-35-1,-18 17 1,35 1 17,-17 0-9,17-18 16,-17 0-17,0 17 2,-1 1-10,1-18 18,17 18-18,-17-18 9,35 17-7,-36-17-2,1 18 2,35-18-1,-18 0-1,18 18 1,-18-1 0,-17-17 1,0 0-1,-1 0 0,1 0 1,-1 0 21,1 0 3,0 0-9,-1 0 8,1 0-25,-18-17 2,18 17 6,-1-18 18,1 0-1,0-17-1,-18 17-6,0-17-10,0 17-7,17 18 1,-17-17 7,0-1 9,0 1-19,0-1 3,0 0-2,0 1 2,0-19-1,0 1 8,0 17-9,0 1 19,0-1-19,0 1 33,0-1-33,0 0 2,0 1 6,0-19-7,0 19 0,0-1 1,0 0-2,-17-17 9,17 18 1,0-1 8,0 0-19,-18 1 11,18-1-9,0 0 8,0 1 0,0-1-9,0 0 2,-18 18-1,18-17 24,-17-19-24,-1 36 0,18-35 7,0 18-7,-18-19 8,1 36 25,-1 0 46,-17-17-61,17 17 13,1 0-24,-1 0-7,0 0 32,1 0-31,-1 0-1,0 0-1</inkml:trace>
    </iact:actionData>
  </iact:action>
  <iact:action type="add" startTime="97153">
    <iact:property name="dataType"/>
    <iact:actionData xml:id="d1">
      <inkml:trace xmlns:inkml="http://www.w3.org/2003/InkML" xml:id="stk1" contextRef="#ctx0" brushRef="#br0">24112 7479 0,'-17'0'175,"-1"-18"-167,-17 1 0,17-1 1,1 0 14,-19 1 1,19-1 0,-1 18-16,0-18 8,1 18 1,-19-17-9,36-1-1,-35 0 10,17 18-10,-17 0 1,0-17 0,17 17 1,-17 0 7,0-18-9,17 18 10,0 0-10,1 0 2,-1 0-2,1 0 1,-1 0 9,0 0-2,1-17-6,-1 17-2,0 0 2,-17 0 7,0 0-8,17 0-1,-17 0 1,17 0 0,1 0 0,-1 0 1,0 0 70,-35 0-71,0 0 8,18 0-7,-35 17-2,34-17 2,-17 18-2,53-1 1,-35-17 65,0 0-66,0 0 10,17 0-10,0 0 1,1 18 33,17 0-17,-18-1-8,0-17-9,1 18 1,-1 0 17,1-18-1,17 17 15,-18 1-14,18 0-18,0-1 18,0 1-18,0 0 9,0-1-7,0 1-2,-18-1 21,18 1 8,0 0-20,0-1 1,0 1-9,0 0 8,0-1 0,0 1-9,0 0 26,0-1-25,0 1 16,0-1-16,0 1 0,0 0-1,0-1 1,0 1 8,0 0-8,0-1 9,0 19 6,18-1 9,-18-18-15,18 19-9,-18-19 8,17 1-8,-17 0 23,18-1 1,-1 1-16,1 0-8,-18-1 24,18 1-15,-1-18-10,1 18 18,-18-1-18,18 1 2,-1-18 15,-17 17-17,18 1 2,0-18 15,-1 0-16,1 0 15,-1 18-15,1-18 24,17 17-24,-17-17 25,17 18-26,-17-18 18,0 0-8,-1 0-3,1 0-6,-1 0 1,-17 18 7,18-18 39,0 0-47,-1 0 8,1 0-7,0 0 7,17 17 0,-17 1-9,-1-18 18,1 0 7,0 0-1,-1 0-14,1 0-9,-1 0-1,1 0 1,0 0 57,-1 0-58,1 0 2,0 0 7,-1 0-8,1 0 0,17 0 73,-17-18-74,-1 18 16,1 0-15,0-17 1,-1 17 47,1 0-49,0 0 9,17 0-7,0 0 14,-17-18 26,-18 0-42,35 1 10,-17 17-9,-18-18 72,17 18-64,1-18-9,-18 1 2,18 17 15,-1-18-16,1 1-1,-18-1 33,0-17-32,18 35 9,-18-18-1,0 0-8,17 1 0,-17-1 31,0 0-31,0 1 8,0-1-8,0 0 0,0 1 0,18-18 0,-18 17 16,0 0-16,0 1 0,0-1 9,0 0-10,0 1 17,0-1-16,0 0 17,0 1 7,0-1-9,0 1 9,0-1-23,0 0 14,0 1-15,0-1 9,0-17-2,0 17-7,0 0 25,0 1-26,0-1 73,0 1-72,0-1 24,0 0 73,0 1-89,0-1 15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4.m4a"/><Relationship Id="rId7" Type="http://schemas.openxmlformats.org/officeDocument/2006/relationships/image" Target="../media/image7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microsoft.com/office/2011/relationships/inkAction" Target="../ink/inkAction1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hyperlink" Target="https://www.bookwidgets.com/play/QBSBKQJ?teacher_id=625617137460838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ennen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wir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uns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gut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Audiozapi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9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r-HR" sz="2400" b="1" dirty="0">
                <a:sym typeface="Wingdings" panose="05000000000000000000" pitchFamily="2" charset="2"/>
              </a:rPr>
              <a:t> </a:t>
            </a:r>
            <a:r>
              <a:rPr lang="hr-H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Schreibe</a:t>
            </a:r>
            <a:r>
              <a:rPr lang="hr-H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folgende</a:t>
            </a:r>
            <a:r>
              <a:rPr lang="hr-H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Wörter</a:t>
            </a:r>
            <a:r>
              <a:rPr lang="hr-H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und</a:t>
            </a:r>
            <a:r>
              <a:rPr lang="hr-H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Fragen</a:t>
            </a:r>
            <a:r>
              <a:rPr lang="hr-H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hr-H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dein</a:t>
            </a:r>
            <a:r>
              <a:rPr lang="hr-H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Heft</a:t>
            </a:r>
            <a:r>
              <a:rPr lang="hr-H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ab</a:t>
            </a:r>
            <a:r>
              <a:rPr lang="hr-HR" sz="24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r-H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Beantworte</a:t>
            </a:r>
            <a:r>
              <a:rPr lang="hr-H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danach</a:t>
            </a:r>
            <a:r>
              <a:rPr lang="hr-H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die</a:t>
            </a:r>
            <a:r>
              <a:rPr lang="hr-H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Fragen</a:t>
            </a:r>
            <a:r>
              <a:rPr lang="hr-HR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hr-HR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Prepiši riječi i pitanja u svoju bilježnicu. Odgovori potom na pitanja.</a:t>
            </a:r>
            <a:endParaRPr lang="hr-HR" sz="24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kennen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 = znati, poznavati</a:t>
            </a:r>
          </a:p>
          <a:p>
            <a:pPr marL="0" indent="0">
              <a:buNone/>
            </a:pPr>
            <a:r>
              <a:rPr lang="hr-H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Wen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der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Klasse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kennst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du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 am </a:t>
            </a:r>
            <a:r>
              <a:rPr lang="hr-H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besten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hr-HR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Wen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kennst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du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nicht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so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gut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? 		</a:t>
            </a:r>
            <a:endParaRPr lang="hr-HR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Wen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möchtest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du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besser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kennenlernen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0" indent="0">
              <a:buNone/>
            </a:pPr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kennenlernen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= upoznati</a:t>
            </a:r>
          </a:p>
          <a:p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16752" y="2499360"/>
            <a:ext cx="4718304" cy="33101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 sz="2000" i="1" dirty="0" smtClean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r-HR" sz="2000" i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 </a:t>
            </a:r>
            <a:r>
              <a:rPr lang="hr-HR" sz="2000" i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besten</a:t>
            </a:r>
            <a:r>
              <a:rPr lang="hr-HR" sz="20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i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kenne</a:t>
            </a:r>
            <a:r>
              <a:rPr lang="hr-HR" sz="20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i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ich</a:t>
            </a:r>
            <a:r>
              <a:rPr lang="hr-HR" sz="20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  <a:p>
            <a:pPr marL="0" indent="0">
              <a:buNone/>
            </a:pPr>
            <a:r>
              <a:rPr lang="hr-HR" sz="20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hr-HR" sz="2000" i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kenne</a:t>
            </a:r>
            <a:r>
              <a:rPr lang="hr-HR" sz="20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i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ich</a:t>
            </a:r>
            <a:r>
              <a:rPr lang="hr-HR" sz="20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i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nicht</a:t>
            </a:r>
            <a:r>
              <a:rPr lang="hr-HR" sz="20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i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</a:t>
            </a:r>
            <a:r>
              <a:rPr lang="hr-HR" sz="20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i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gut</a:t>
            </a:r>
            <a:r>
              <a:rPr lang="hr-HR" sz="2000" i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hr-HR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r-HR" sz="2000" i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Ich</a:t>
            </a:r>
            <a:r>
              <a:rPr lang="hr-HR" sz="2000" i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i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möchte</a:t>
            </a:r>
            <a:r>
              <a:rPr lang="hr-HR" sz="20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hr-HR" sz="2000" i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besser</a:t>
            </a:r>
            <a:r>
              <a:rPr lang="hr-HR" sz="20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i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kennenlernen</a:t>
            </a:r>
            <a:r>
              <a:rPr lang="hr-HR" sz="20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hr-HR" dirty="0"/>
          </a:p>
        </p:txBody>
      </p:sp>
      <p:pic>
        <p:nvPicPr>
          <p:cNvPr id="13" name="Audiozapis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921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55"/>
    </mc:Choice>
    <mc:Fallback xmlns="">
      <p:transition spd="slow" advTm="95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Lies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die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Sätze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im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Lehrbuch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auf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Seite</a:t>
            </a:r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24.</a:t>
            </a:r>
            <a:b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Pročitaj rečenice u udžbeniku na strani 24.</a:t>
            </a:r>
            <a:endParaRPr lang="hr-HR" sz="20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50819" t="30397" r="34917" b="40061"/>
          <a:stretch/>
        </p:blipFill>
        <p:spPr>
          <a:xfrm>
            <a:off x="4554583" y="2696907"/>
            <a:ext cx="2845717" cy="3315224"/>
          </a:xfrm>
          <a:prstGeom prst="rect">
            <a:avLst/>
          </a:prstGeom>
        </p:spPr>
      </p:pic>
      <p:pic>
        <p:nvPicPr>
          <p:cNvPr id="5" name="Audiozapis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4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74"/>
    </mc:Choice>
    <mc:Fallback xmlns="">
      <p:transition spd="slow" advTm="24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Vergleiche</a:t>
            </a:r>
            <a:r>
              <a:rPr lang="hr-H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den</a:t>
            </a:r>
            <a:r>
              <a:rPr lang="hr-H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ersten</a:t>
            </a:r>
            <a:r>
              <a:rPr lang="hr-H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Satz</a:t>
            </a:r>
            <a:r>
              <a:rPr lang="hr-H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im </a:t>
            </a:r>
            <a:r>
              <a:rPr lang="hr-H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  <a:r>
              <a:rPr lang="hr-H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mit </a:t>
            </a:r>
            <a:r>
              <a:rPr lang="hr-H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dem</a:t>
            </a:r>
            <a:r>
              <a:rPr lang="hr-H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Satz</a:t>
            </a:r>
            <a:r>
              <a:rPr lang="hr-H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rechts</a:t>
            </a:r>
            <a:r>
              <a:rPr lang="hr-H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hr-H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20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Usporedi prvu rečenicu u tekstu sa rečenicom desno.</a:t>
            </a:r>
            <a:endParaRPr lang="hr-H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3570514" y="2560320"/>
            <a:ext cx="7620000" cy="3310128"/>
          </a:xfrm>
        </p:spPr>
        <p:txBody>
          <a:bodyPr/>
          <a:lstStyle/>
          <a:p>
            <a:pPr marL="0" indent="0">
              <a:buNone/>
            </a:pP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Im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steht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r-HR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dass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Anna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13 </a:t>
            </a:r>
            <a:r>
              <a:rPr lang="hr-HR" dirty="0" err="1">
                <a:latin typeface="Calibri" panose="020F0502020204030204" pitchFamily="34" charset="0"/>
                <a:cs typeface="Calibri" panose="020F0502020204030204" pitchFamily="34" charset="0"/>
              </a:rPr>
              <a:t>Jahre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alt </a:t>
            </a:r>
            <a:r>
              <a:rPr lang="hr-HR" b="1" dirty="0" err="1">
                <a:latin typeface="Calibri" panose="020F0502020204030204" pitchFamily="34" charset="0"/>
                <a:cs typeface="Calibri" panose="020F0502020204030204" pitchFamily="34" charset="0"/>
              </a:rPr>
              <a:t>ist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@"/>
            </a:pPr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dass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 = da -  veznik uvodi zavisnu rečenicu</a:t>
            </a:r>
          </a:p>
          <a:p>
            <a:pPr marL="0" indent="0">
              <a:buNone/>
            </a:pPr>
            <a:r>
              <a:rPr lang="hr-HR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Wo</a:t>
            </a:r>
            <a:r>
              <a:rPr lang="hr-HR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steht</a:t>
            </a:r>
            <a:r>
              <a:rPr lang="hr-HR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das</a:t>
            </a:r>
            <a:r>
              <a:rPr lang="hr-HR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Verb</a:t>
            </a:r>
            <a:r>
              <a:rPr lang="hr-HR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b="1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ist</a:t>
            </a:r>
            <a:r>
              <a:rPr lang="hr-HR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im </a:t>
            </a:r>
            <a:r>
              <a:rPr lang="hr-HR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Satz</a:t>
            </a:r>
            <a:r>
              <a:rPr lang="hr-HR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links</a:t>
            </a:r>
            <a:r>
              <a:rPr lang="hr-HR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r-HR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und</a:t>
            </a:r>
            <a:r>
              <a:rPr lang="hr-HR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wo</a:t>
            </a:r>
            <a:r>
              <a:rPr lang="hr-HR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im </a:t>
            </a:r>
            <a:r>
              <a:rPr lang="hr-HR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Satz</a:t>
            </a:r>
            <a:r>
              <a:rPr lang="hr-HR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rechts</a:t>
            </a:r>
            <a:r>
              <a:rPr lang="hr-HR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0" indent="0">
              <a:buNone/>
            </a:pP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 U zavisnoj rečenici glagol stoji na zadnjem mjestu.</a:t>
            </a:r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5" name="Rezervirano mjesto sadržaja 3"/>
          <p:cNvPicPr>
            <a:picLocks noGrp="1" noChangeAspect="1"/>
          </p:cNvPicPr>
          <p:nvPr>
            <p:ph sz="half" idx="1"/>
          </p:nvPr>
        </p:nvPicPr>
        <p:blipFill rotWithShape="1">
          <a:blip r:embed="rId5"/>
          <a:srcRect l="50819" t="30397" r="34917" b="40061"/>
          <a:stretch/>
        </p:blipFill>
        <p:spPr>
          <a:xfrm>
            <a:off x="961914" y="2386149"/>
            <a:ext cx="2608600" cy="303898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14" name="Rukopis 1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70040" y="2610000"/>
              <a:ext cx="7010640" cy="533520"/>
            </p14:xfrm>
          </p:contentPart>
        </mc:Choice>
        <mc:Fallback xmlns="">
          <p:pic>
            <p:nvPicPr>
              <p:cNvPr id="14" name="Rukopis 1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60680" y="2600640"/>
                <a:ext cx="7029360" cy="55224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Audiozapis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375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642"/>
    </mc:Choice>
    <mc:Fallback xmlns="">
      <p:transition spd="slow" advTm="119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/>
    </p:bldLst>
  </p:timing>
  <p:extLst>
    <p:ext uri="{3A86A75C-4F4B-4683-9AE1-C65F6400EC91}">
      <p14:laserTraceLst xmlns:p14="http://schemas.microsoft.com/office/powerpoint/2010/main">
        <p14:tracePtLst>
          <p14:tracePt t="10825" x="463550" y="5283200"/>
          <p14:tracePt t="10945" x="463550" y="5295900"/>
          <p14:tracePt t="10961" x="469900" y="5295900"/>
          <p14:tracePt t="10969" x="488950" y="5295900"/>
          <p14:tracePt t="10977" x="520700" y="5295900"/>
          <p14:tracePt t="10990" x="558800" y="5283200"/>
          <p14:tracePt t="11007" x="622300" y="5251450"/>
          <p14:tracePt t="11024" x="666750" y="5200650"/>
          <p14:tracePt t="11040" x="711200" y="5143500"/>
          <p14:tracePt t="11057" x="774700" y="5035550"/>
          <p14:tracePt t="11074" x="838200" y="4902200"/>
          <p14:tracePt t="11090" x="927100" y="4673600"/>
          <p14:tracePt t="11107" x="1016000" y="4425950"/>
          <p14:tracePt t="11124" x="1054100" y="4222750"/>
          <p14:tracePt t="11140" x="1060450" y="4095750"/>
          <p14:tracePt t="11157" x="1060450" y="3968750"/>
          <p14:tracePt t="11174" x="1060450" y="3873500"/>
          <p14:tracePt t="11190" x="1079500" y="3771900"/>
          <p14:tracePt t="11207" x="1092200" y="3714750"/>
          <p14:tracePt t="11224" x="1104900" y="3663950"/>
          <p14:tracePt t="11240" x="1104900" y="3625850"/>
          <p14:tracePt t="11257" x="1117600" y="3530600"/>
          <p14:tracePt t="11273" x="1136650" y="3498850"/>
          <p14:tracePt t="11290" x="1149350" y="3460750"/>
          <p14:tracePt t="11307" x="1162050" y="3422650"/>
          <p14:tracePt t="11323" x="1181100" y="3359150"/>
          <p14:tracePt t="11340" x="1206500" y="3302000"/>
          <p14:tracePt t="11357" x="1212850" y="3263900"/>
          <p14:tracePt t="11373" x="1212850" y="3238500"/>
          <p14:tracePt t="11390" x="1212850" y="3232150"/>
          <p14:tracePt t="11407" x="1212850" y="3225800"/>
          <p14:tracePt t="11423" x="1212850" y="3213100"/>
          <p14:tracePt t="11457" x="1212850" y="3194050"/>
          <p14:tracePt t="11473" x="1212850" y="3187700"/>
          <p14:tracePt t="11490" x="1225550" y="3162300"/>
          <p14:tracePt t="11506" x="1231900" y="3124200"/>
          <p14:tracePt t="11523" x="1231900" y="3111500"/>
          <p14:tracePt t="11609" x="1238250" y="3105150"/>
          <p14:tracePt t="11617" x="1244600" y="3105150"/>
          <p14:tracePt t="11625" x="1250950" y="3105150"/>
          <p14:tracePt t="11640" x="1270000" y="3111500"/>
          <p14:tracePt t="11656" x="1308100" y="3124200"/>
          <p14:tracePt t="11659" x="1333500" y="3130550"/>
          <p14:tracePt t="11673" x="1384300" y="3136900"/>
          <p14:tracePt t="11690" x="1441450" y="3149600"/>
          <p14:tracePt t="11706" x="1479550" y="3149600"/>
          <p14:tracePt t="11723" x="1511300" y="3149600"/>
          <p14:tracePt t="11740" x="1517650" y="3149600"/>
          <p14:tracePt t="11756" x="1530350" y="3155950"/>
          <p14:tracePt t="11773" x="1536700" y="3155950"/>
          <p14:tracePt t="11790" x="1581150" y="3155950"/>
          <p14:tracePt t="11806" x="1657350" y="3155950"/>
          <p14:tracePt t="11823" x="1701800" y="3155950"/>
          <p14:tracePt t="11840" x="1752600" y="3162300"/>
          <p14:tracePt t="11857" x="1784350" y="3168650"/>
          <p14:tracePt t="11873" x="1828800" y="3168650"/>
          <p14:tracePt t="11889" x="1860550" y="3168650"/>
          <p14:tracePt t="11906" x="1885950" y="3168650"/>
          <p14:tracePt t="11923" x="1892300" y="3168650"/>
          <p14:tracePt t="11969" x="1898650" y="3168650"/>
          <p14:tracePt t="11977" x="1905000" y="3168650"/>
          <p14:tracePt t="11989" x="1924050" y="3168650"/>
          <p14:tracePt t="12006" x="1955800" y="3168650"/>
          <p14:tracePt t="12023" x="1993900" y="3168650"/>
          <p14:tracePt t="12039" x="2025650" y="3168650"/>
          <p14:tracePt t="12056" x="2057400" y="3168650"/>
          <p14:tracePt t="12073" x="2101850" y="3168650"/>
          <p14:tracePt t="12089" x="2120900" y="3168650"/>
          <p14:tracePt t="12106" x="2159000" y="3168650"/>
          <p14:tracePt t="12123" x="2203450" y="3168650"/>
          <p14:tracePt t="12139" x="2266950" y="3168650"/>
          <p14:tracePt t="12156" x="2324100" y="3168650"/>
          <p14:tracePt t="12173" x="2362200" y="3168650"/>
          <p14:tracePt t="12189" x="2387600" y="3168650"/>
          <p14:tracePt t="12206" x="2406650" y="3168650"/>
          <p14:tracePt t="12223" x="2438400" y="3168650"/>
          <p14:tracePt t="12239" x="2476500" y="3168650"/>
          <p14:tracePt t="12256" x="2540000" y="3168650"/>
          <p14:tracePt t="12272" x="2616200" y="3168650"/>
          <p14:tracePt t="12289" x="2660650" y="3162300"/>
          <p14:tracePt t="12306" x="2673350" y="3155950"/>
          <p14:tracePt t="12322" x="2705100" y="3149600"/>
          <p14:tracePt t="13089" x="2711450" y="3149600"/>
          <p14:tracePt t="13097" x="2717800" y="3149600"/>
          <p14:tracePt t="13105" x="2724150" y="3149600"/>
          <p14:tracePt t="13122" x="2781300" y="3149600"/>
          <p14:tracePt t="13138" x="2844800" y="3149600"/>
          <p14:tracePt t="13155" x="2921000" y="3149600"/>
          <p14:tracePt t="13172" x="2978150" y="3149600"/>
          <p14:tracePt t="13188" x="3028950" y="3149600"/>
          <p14:tracePt t="13205" x="3060700" y="3149600"/>
          <p14:tracePt t="13222" x="3092450" y="3149600"/>
          <p14:tracePt t="13238" x="3117850" y="3149600"/>
          <p14:tracePt t="13255" x="3124200" y="3149600"/>
          <p14:tracePt t="13288" x="3130550" y="3149600"/>
          <p14:tracePt t="13305" x="3168650" y="3130550"/>
          <p14:tracePt t="13322" x="3219450" y="3124200"/>
          <p14:tracePt t="13338" x="3308350" y="3111500"/>
          <p14:tracePt t="13355" x="3365500" y="3098800"/>
          <p14:tracePt t="13372" x="3390900" y="3092450"/>
          <p14:tracePt t="13388" x="3409950" y="3092450"/>
          <p14:tracePt t="13405" x="3416300" y="3086100"/>
          <p14:tracePt t="13422" x="3435350" y="3079750"/>
          <p14:tracePt t="13438" x="3460750" y="3079750"/>
          <p14:tracePt t="13455" x="3479800" y="3079750"/>
          <p14:tracePt t="13472" x="3492500" y="3079750"/>
          <p14:tracePt t="13488" x="3505200" y="3079750"/>
          <p14:tracePt t="13505" x="3511550" y="3079750"/>
          <p14:tracePt t="13522" x="3530600" y="3067050"/>
          <p14:tracePt t="13538" x="3543300" y="3060700"/>
          <p14:tracePt t="13555" x="3562350" y="3054350"/>
          <p14:tracePt t="13571" x="3568700" y="3054350"/>
          <p14:tracePt t="13588" x="3575050" y="3054350"/>
          <p14:tracePt t="13622" x="3575050" y="3048000"/>
          <p14:tracePt t="14073" x="3581400" y="3048000"/>
          <p14:tracePt t="14081" x="3587750" y="3048000"/>
          <p14:tracePt t="14090" x="3594100" y="3048000"/>
          <p14:tracePt t="14105" x="3619500" y="3048000"/>
          <p14:tracePt t="14121" x="3759200" y="3048000"/>
          <p14:tracePt t="14138" x="3892550" y="3048000"/>
          <p14:tracePt t="14155" x="4032250" y="3048000"/>
          <p14:tracePt t="14171" x="4121150" y="3048000"/>
          <p14:tracePt t="14187" x="4178300" y="3048000"/>
          <p14:tracePt t="14204" x="4248150" y="3060700"/>
          <p14:tracePt t="14221" x="4273550" y="3067050"/>
          <p14:tracePt t="14237" x="4305300" y="3067050"/>
          <p14:tracePt t="14254" x="4324350" y="3067050"/>
          <p14:tracePt t="14271" x="4349750" y="3067050"/>
          <p14:tracePt t="14287" x="4356100" y="3067050"/>
          <p14:tracePt t="14304" x="4375150" y="3079750"/>
          <p14:tracePt t="14321" x="4425950" y="3086100"/>
          <p14:tracePt t="14337" x="4495800" y="3098800"/>
          <p14:tracePt t="14354" x="4572000" y="3098800"/>
          <p14:tracePt t="14371" x="4660900" y="3111500"/>
          <p14:tracePt t="14387" x="4730750" y="3124200"/>
          <p14:tracePt t="14404" x="4775200" y="3124200"/>
          <p14:tracePt t="14421" x="4851400" y="3124200"/>
          <p14:tracePt t="14437" x="4940300" y="3124200"/>
          <p14:tracePt t="14454" x="5029200" y="3124200"/>
          <p14:tracePt t="14471" x="5111750" y="3124200"/>
          <p14:tracePt t="14487" x="5200650" y="3124200"/>
          <p14:tracePt t="14504" x="5283200" y="3124200"/>
          <p14:tracePt t="14521" x="5384800" y="3124200"/>
          <p14:tracePt t="14537" x="5416550" y="3124200"/>
          <p14:tracePt t="14554" x="5454650" y="3124200"/>
          <p14:tracePt t="14571" x="5492750" y="3124200"/>
          <p14:tracePt t="14587" x="5537200" y="3124200"/>
          <p14:tracePt t="14604" x="5607050" y="3124200"/>
          <p14:tracePt t="14620" x="5683250" y="3124200"/>
          <p14:tracePt t="14637" x="5727700" y="3124200"/>
          <p14:tracePt t="14644" x="5746750" y="3124200"/>
          <p14:tracePt t="14654" x="5753100" y="3124200"/>
          <p14:tracePt t="14670" x="5778500" y="3124200"/>
          <p14:tracePt t="14687" x="5791200" y="3124200"/>
          <p14:tracePt t="14704" x="5822950" y="3136900"/>
          <p14:tracePt t="14720" x="5861050" y="3136900"/>
          <p14:tracePt t="14737" x="5969000" y="3136900"/>
          <p14:tracePt t="14754" x="6026150" y="3136900"/>
          <p14:tracePt t="14770" x="6076950" y="3136900"/>
          <p14:tracePt t="14787" x="6108700" y="3136900"/>
          <p14:tracePt t="14804" x="6140450" y="3143250"/>
          <p14:tracePt t="14820" x="6197600" y="3155950"/>
          <p14:tracePt t="14837" x="6267450" y="3155950"/>
          <p14:tracePt t="14854" x="6369050" y="3155950"/>
          <p14:tracePt t="14870" x="6477000" y="3155950"/>
          <p14:tracePt t="14887" x="6597650" y="3155950"/>
          <p14:tracePt t="14904" x="6680200" y="3155950"/>
          <p14:tracePt t="14920" x="6743700" y="3155950"/>
          <p14:tracePt t="14937" x="6864350" y="3155950"/>
          <p14:tracePt t="14953" x="6934200" y="3155950"/>
          <p14:tracePt t="14970" x="7004050" y="3155950"/>
          <p14:tracePt t="14987" x="7080250" y="3155950"/>
          <p14:tracePt t="15004" x="7156450" y="3155950"/>
          <p14:tracePt t="15020" x="7213600" y="3155950"/>
          <p14:tracePt t="15037" x="7264400" y="3155950"/>
          <p14:tracePt t="15053" x="7302500" y="3155950"/>
          <p14:tracePt t="15070" x="7346950" y="3155950"/>
          <p14:tracePt t="15087" x="7397750" y="3155950"/>
          <p14:tracePt t="15104" x="7454900" y="3155950"/>
          <p14:tracePt t="15120" x="7512050" y="3155950"/>
          <p14:tracePt t="15137" x="7562850" y="3155950"/>
          <p14:tracePt t="15154" x="7594600" y="3155950"/>
          <p14:tracePt t="15170" x="7632700" y="3155950"/>
          <p14:tracePt t="15187" x="7689850" y="3155950"/>
          <p14:tracePt t="15203" x="7753350" y="3155950"/>
          <p14:tracePt t="15220" x="7823200" y="3155950"/>
          <p14:tracePt t="15237" x="7861300" y="3155950"/>
          <p14:tracePt t="15253" x="7899400" y="3155950"/>
          <p14:tracePt t="15270" x="7950200" y="3155950"/>
          <p14:tracePt t="15287" x="8032750" y="3155950"/>
          <p14:tracePt t="15303" x="8140700" y="3155950"/>
          <p14:tracePt t="15320" x="8248650" y="3155950"/>
          <p14:tracePt t="15336" x="8356600" y="3155950"/>
          <p14:tracePt t="15353" x="8413750" y="3155950"/>
          <p14:tracePt t="15370" x="8464550" y="3155950"/>
          <p14:tracePt t="15386" x="8521700" y="3155950"/>
          <p14:tracePt t="15403" x="8597900" y="3155950"/>
          <p14:tracePt t="15420" x="8661400" y="3143250"/>
          <p14:tracePt t="15436" x="8705850" y="3136900"/>
          <p14:tracePt t="15453" x="8769350" y="3124200"/>
          <p14:tracePt t="15470" x="8845550" y="3105150"/>
          <p14:tracePt t="15486" x="8947150" y="3086100"/>
          <p14:tracePt t="15503" x="9048750" y="3060700"/>
          <p14:tracePt t="15520" x="9118600" y="3028950"/>
          <p14:tracePt t="15536" x="9156700" y="2997200"/>
          <p14:tracePt t="15553" x="9169400" y="2978150"/>
          <p14:tracePt t="15570" x="9169400" y="2965450"/>
          <p14:tracePt t="15586" x="9163050" y="2940050"/>
          <p14:tracePt t="15603" x="9144000" y="2908300"/>
          <p14:tracePt t="15620" x="9131300" y="2870200"/>
          <p14:tracePt t="15636" x="9118600" y="2838450"/>
          <p14:tracePt t="15653" x="9105900" y="2813050"/>
          <p14:tracePt t="15670" x="9099550" y="2794000"/>
          <p14:tracePt t="15686" x="9086850" y="2768600"/>
          <p14:tracePt t="15703" x="9074150" y="2743200"/>
          <p14:tracePt t="15720" x="9029700" y="2692400"/>
          <p14:tracePt t="15736" x="8985250" y="2660650"/>
          <p14:tracePt t="15753" x="8909050" y="2622550"/>
          <p14:tracePt t="15769" x="8877300" y="2609850"/>
          <p14:tracePt t="15786" x="8870950" y="2609850"/>
          <p14:tracePt t="15803" x="8864600" y="2609850"/>
          <p14:tracePt t="15819" x="8864600" y="2603500"/>
          <p14:tracePt t="16145" x="8870950" y="2609850"/>
          <p14:tracePt t="16155" x="8870950" y="2616200"/>
          <p14:tracePt t="16161" x="8877300" y="2622550"/>
          <p14:tracePt t="16169" x="8883650" y="2635250"/>
          <p14:tracePt t="16186" x="8902700" y="2667000"/>
          <p14:tracePt t="16202" x="8921750" y="2717800"/>
          <p14:tracePt t="16219" x="8953500" y="2806700"/>
          <p14:tracePt t="16236" x="8978900" y="2908300"/>
          <p14:tracePt t="16252" x="8997950" y="3009900"/>
          <p14:tracePt t="16269" x="9004300" y="3086100"/>
          <p14:tracePt t="16286" x="8997950" y="3175000"/>
          <p14:tracePt t="16302" x="8953500" y="3263900"/>
          <p14:tracePt t="16319" x="8890000" y="3371850"/>
          <p14:tracePt t="16336" x="8794750" y="3473450"/>
          <p14:tracePt t="16353" x="8667750" y="3556000"/>
          <p14:tracePt t="16369" x="8420100" y="3676650"/>
          <p14:tracePt t="16386" x="8216900" y="3740150"/>
          <p14:tracePt t="16402" x="7981950" y="3778250"/>
          <p14:tracePt t="16419" x="7715250" y="3784600"/>
          <p14:tracePt t="16435" x="7410450" y="3784600"/>
          <p14:tracePt t="16452" x="7150100" y="3784600"/>
          <p14:tracePt t="16469" x="6959600" y="3784600"/>
          <p14:tracePt t="16486" x="6819900" y="3784600"/>
          <p14:tracePt t="16502" x="6711950" y="3759200"/>
          <p14:tracePt t="16519" x="6572250" y="3733800"/>
          <p14:tracePt t="16535" x="6375400" y="3702050"/>
          <p14:tracePt t="16552" x="6159500" y="3689350"/>
          <p14:tracePt t="16569" x="5822950" y="3689350"/>
          <p14:tracePt t="16585" x="5607050" y="3670300"/>
          <p14:tracePt t="16602" x="5429250" y="3670300"/>
          <p14:tracePt t="16619" x="5238750" y="3670300"/>
          <p14:tracePt t="16635" x="5060950" y="3670300"/>
          <p14:tracePt t="16652" x="4902200" y="3670300"/>
          <p14:tracePt t="16669" x="4768850" y="3670300"/>
          <p14:tracePt t="16685" x="4648200" y="3670300"/>
          <p14:tracePt t="16702" x="4552950" y="3670300"/>
          <p14:tracePt t="16719" x="4445000" y="3670300"/>
          <p14:tracePt t="16736" x="4311650" y="3670300"/>
          <p14:tracePt t="16752" x="4140200" y="3670300"/>
          <p14:tracePt t="16769" x="3867150" y="3670300"/>
          <p14:tracePt t="16785" x="3708400" y="3670300"/>
          <p14:tracePt t="16802" x="3549650" y="3663950"/>
          <p14:tracePt t="16818" x="3429000" y="3651250"/>
          <p14:tracePt t="16835" x="3346450" y="3625850"/>
          <p14:tracePt t="16852" x="3314700" y="3613150"/>
          <p14:tracePt t="16868" x="3289300" y="3600450"/>
          <p14:tracePt t="16885" x="3276600" y="3581400"/>
          <p14:tracePt t="16902" x="3244850" y="3543300"/>
          <p14:tracePt t="16919" x="3181350" y="3505200"/>
          <p14:tracePt t="16935" x="3086100" y="3454400"/>
          <p14:tracePt t="16952" x="3016250" y="3416300"/>
          <p14:tracePt t="16968" x="2971800" y="3390900"/>
          <p14:tracePt t="16985" x="2908300" y="3371850"/>
          <p14:tracePt t="17002" x="2870200" y="3365500"/>
          <p14:tracePt t="17018" x="2781300" y="3346450"/>
          <p14:tracePt t="17035" x="2705100" y="3333750"/>
          <p14:tracePt t="17052" x="2616200" y="3321050"/>
          <p14:tracePt t="17068" x="2546350" y="3308350"/>
          <p14:tracePt t="17085" x="2489200" y="3289300"/>
          <p14:tracePt t="17102" x="2425700" y="3276600"/>
          <p14:tracePt t="17118" x="2368550" y="3270250"/>
          <p14:tracePt t="17135" x="2292350" y="3251200"/>
          <p14:tracePt t="17152" x="2209800" y="3238500"/>
          <p14:tracePt t="17154" x="2178050" y="3232150"/>
          <p14:tracePt t="17168" x="2152650" y="3225800"/>
          <p14:tracePt t="17185" x="2114550" y="3213100"/>
          <p14:tracePt t="17202" x="2108200" y="3206750"/>
          <p14:tracePt t="17218" x="2095500" y="3200400"/>
          <p14:tracePt t="17235" x="2070100" y="3194050"/>
          <p14:tracePt t="17252" x="2044700" y="3194050"/>
          <p14:tracePt t="17268" x="2012950" y="3187700"/>
          <p14:tracePt t="17285" x="2000250" y="3187700"/>
          <p14:tracePt t="17302" x="1993900" y="3181350"/>
          <p14:tracePt t="17993" x="1993900" y="3175000"/>
          <p14:tracePt t="18009" x="2006600" y="3175000"/>
          <p14:tracePt t="18017" x="2019300" y="3175000"/>
          <p14:tracePt t="18025" x="2044700" y="3175000"/>
          <p14:tracePt t="18034" x="2063750" y="3175000"/>
          <p14:tracePt t="18051" x="2101850" y="3175000"/>
          <p14:tracePt t="18067" x="2146300" y="3168650"/>
          <p14:tracePt t="18345" x="2152650" y="3168650"/>
          <p14:tracePt t="18433" x="2159000" y="3168650"/>
          <p14:tracePt t="18441" x="2165350" y="3168650"/>
          <p14:tracePt t="19922" x="2171700" y="3168650"/>
          <p14:tracePt t="19929" x="2190750" y="3162300"/>
          <p14:tracePt t="19937" x="2216150" y="3155950"/>
          <p14:tracePt t="19949" x="2254250" y="3149600"/>
          <p14:tracePt t="19966" x="2317750" y="3149600"/>
          <p14:tracePt t="19982" x="2419350" y="3149600"/>
          <p14:tracePt t="19999" x="2571750" y="3149600"/>
          <p14:tracePt t="20016" x="2736850" y="3149600"/>
          <p14:tracePt t="20033" x="2921000" y="3149600"/>
          <p14:tracePt t="20049" x="3175000" y="3117850"/>
          <p14:tracePt t="20066" x="3295650" y="3092450"/>
          <p14:tracePt t="20082" x="3384550" y="3073400"/>
          <p14:tracePt t="20099" x="3454400" y="3048000"/>
          <p14:tracePt t="20116" x="3492500" y="3035300"/>
          <p14:tracePt t="20132" x="3517900" y="3022600"/>
          <p14:tracePt t="20149" x="3536950" y="3016250"/>
          <p14:tracePt t="20166" x="3536950" y="3009900"/>
          <p14:tracePt t="20185" x="3549650" y="3009900"/>
          <p14:tracePt t="20199" x="3556000" y="3003550"/>
          <p14:tracePt t="20216" x="3594100" y="3003550"/>
          <p14:tracePt t="20232" x="3670300" y="2978150"/>
          <p14:tracePt t="20249" x="3803650" y="2959100"/>
          <p14:tracePt t="20265" x="3854450" y="2946400"/>
          <p14:tracePt t="20282" x="3860800" y="2946400"/>
          <p14:tracePt t="20409" x="3873500" y="2946400"/>
          <p14:tracePt t="20418" x="3898900" y="2946400"/>
          <p14:tracePt t="20425" x="3924300" y="2952750"/>
          <p14:tracePt t="20434" x="3956050" y="2959100"/>
          <p14:tracePt t="20449" x="4070350" y="2978150"/>
          <p14:tracePt t="20465" x="4210050" y="3003550"/>
          <p14:tracePt t="20482" x="4337050" y="3003550"/>
          <p14:tracePt t="20499" x="4419600" y="3003550"/>
          <p14:tracePt t="20515" x="4451350" y="3003550"/>
          <p14:tracePt t="20532" x="4457700" y="3003550"/>
          <p14:tracePt t="20549" x="4464050" y="3003550"/>
          <p14:tracePt t="20565" x="4476750" y="3003550"/>
          <p14:tracePt t="20582" x="4508500" y="3003550"/>
          <p14:tracePt t="20598" x="4559300" y="3003550"/>
          <p14:tracePt t="20615" x="4597400" y="3003550"/>
          <p14:tracePt t="20632" x="4641850" y="3003550"/>
          <p14:tracePt t="20648" x="4692650" y="3003550"/>
          <p14:tracePt t="20665" x="4724400" y="3003550"/>
          <p14:tracePt t="20682" x="4743450" y="3003550"/>
          <p14:tracePt t="20698" x="4756150" y="3003550"/>
          <p14:tracePt t="22617" x="4737100" y="2997200"/>
          <p14:tracePt t="22625" x="4711700" y="2990850"/>
          <p14:tracePt t="22633" x="4679950" y="2984500"/>
          <p14:tracePt t="22647" x="4654550" y="2984500"/>
          <p14:tracePt t="22663" x="4533900" y="2984500"/>
          <p14:tracePt t="22680" x="4381500" y="2984500"/>
          <p14:tracePt t="22697" x="4184650" y="2984500"/>
          <p14:tracePt t="22713" x="4076700" y="2978150"/>
          <p14:tracePt t="22730" x="4013200" y="2965450"/>
          <p14:tracePt t="22747" x="3975100" y="2959100"/>
          <p14:tracePt t="22763" x="3930650" y="2952750"/>
          <p14:tracePt t="22780" x="3873500" y="2940050"/>
          <p14:tracePt t="22797" x="3797300" y="2921000"/>
          <p14:tracePt t="22813" x="3727450" y="2908300"/>
          <p14:tracePt t="22830" x="3683000" y="2901950"/>
          <p14:tracePt t="22846" x="3657600" y="2901950"/>
          <p14:tracePt t="22863" x="3644900" y="2901950"/>
          <p14:tracePt t="22937" x="3644900" y="2908300"/>
          <p14:tracePt t="22945" x="3644900" y="2921000"/>
          <p14:tracePt t="22953" x="3644900" y="2940050"/>
          <p14:tracePt t="22963" x="3651250" y="2946400"/>
          <p14:tracePt t="22980" x="3663950" y="2971800"/>
          <p14:tracePt t="22996" x="3695700" y="2997200"/>
          <p14:tracePt t="23013" x="3733800" y="3016250"/>
          <p14:tracePt t="23030" x="3810000" y="3041650"/>
          <p14:tracePt t="23046" x="3898900" y="3073400"/>
          <p14:tracePt t="23063" x="4019550" y="3086100"/>
          <p14:tracePt t="23080" x="4165600" y="3105150"/>
          <p14:tracePt t="23097" x="4324350" y="3105150"/>
          <p14:tracePt t="23113" x="4591050" y="3098800"/>
          <p14:tracePt t="23130" x="4699000" y="3086100"/>
          <p14:tracePt t="23146" x="4768850" y="3073400"/>
          <p14:tracePt t="23163" x="4781550" y="3067050"/>
          <p14:tracePt t="23180" x="4800600" y="3060700"/>
          <p14:tracePt t="23196" x="4819650" y="3054350"/>
          <p14:tracePt t="23213" x="4845050" y="3035300"/>
          <p14:tracePt t="23229" x="4883150" y="3016250"/>
          <p14:tracePt t="23246" x="4902200" y="2997200"/>
          <p14:tracePt t="23263" x="4908550" y="2990850"/>
          <p14:tracePt t="23279" x="4908550" y="2984500"/>
          <p14:tracePt t="23297" x="4908550" y="2978150"/>
          <p14:tracePt t="23313" x="4908550" y="2959100"/>
          <p14:tracePt t="23329" x="4908550" y="2940050"/>
          <p14:tracePt t="23346" x="4895850" y="2927350"/>
          <p14:tracePt t="23363" x="4889500" y="2921000"/>
          <p14:tracePt t="23465" x="4883150" y="2921000"/>
          <p14:tracePt t="24977" x="4895850" y="2927350"/>
          <p14:tracePt t="24985" x="4914900" y="2927350"/>
          <p14:tracePt t="24994" x="4946650" y="2927350"/>
          <p14:tracePt t="25011" x="5035550" y="2927350"/>
          <p14:tracePt t="25028" x="5168900" y="2927350"/>
          <p14:tracePt t="25045" x="5346700" y="2927350"/>
          <p14:tracePt t="25061" x="5537200" y="2927350"/>
          <p14:tracePt t="25078" x="5689600" y="2927350"/>
          <p14:tracePt t="25095" x="5753100" y="2927350"/>
          <p14:tracePt t="25111" x="5765800" y="2927350"/>
          <p14:tracePt t="25128" x="5772150" y="2927350"/>
          <p14:tracePt t="25148" x="5778500" y="2927350"/>
          <p14:tracePt t="25161" x="5791200" y="2927350"/>
          <p14:tracePt t="25178" x="5822950" y="2927350"/>
          <p14:tracePt t="25195" x="5873750" y="2927350"/>
          <p14:tracePt t="25211" x="5930900" y="2927350"/>
          <p14:tracePt t="25228" x="5962650" y="2927350"/>
          <p14:tracePt t="25244" x="6000750" y="2927350"/>
          <p14:tracePt t="25261" x="6038850" y="2927350"/>
          <p14:tracePt t="25278" x="6070600" y="2927350"/>
          <p14:tracePt t="25294" x="6121400" y="2927350"/>
          <p14:tracePt t="25311" x="6178550" y="2927350"/>
          <p14:tracePt t="25328" x="6191250" y="2927350"/>
          <p14:tracePt t="25344" x="6197600" y="2927350"/>
          <p14:tracePt t="25513" x="6203950" y="2927350"/>
          <p14:tracePt t="25521" x="6223000" y="2933700"/>
          <p14:tracePt t="25530" x="6235700" y="2933700"/>
          <p14:tracePt t="25544" x="6267450" y="2933700"/>
          <p14:tracePt t="25561" x="6419850" y="2933700"/>
          <p14:tracePt t="25577" x="6527800" y="2933700"/>
          <p14:tracePt t="25594" x="6667500" y="2933700"/>
          <p14:tracePt t="25611" x="6794500" y="2933700"/>
          <p14:tracePt t="25627" x="6896100" y="2933700"/>
          <p14:tracePt t="25644" x="6953250" y="2933700"/>
          <p14:tracePt t="25661" x="6985000" y="2933700"/>
          <p14:tracePt t="25677" x="6991350" y="2933700"/>
          <p14:tracePt t="25705" x="6997700" y="2933700"/>
          <p14:tracePt t="25713" x="7004050" y="2933700"/>
          <p14:tracePt t="25727" x="7023100" y="2933700"/>
          <p14:tracePt t="25745" x="7099300" y="2933700"/>
          <p14:tracePt t="25761" x="7277100" y="2933700"/>
          <p14:tracePt t="25777" x="7404100" y="2933700"/>
          <p14:tracePt t="25794" x="7512050" y="2933700"/>
          <p14:tracePt t="25811" x="7588250" y="2933700"/>
          <p14:tracePt t="25827" x="7645400" y="2933700"/>
          <p14:tracePt t="25844" x="7658100" y="2933700"/>
          <p14:tracePt t="25861" x="7670800" y="2933700"/>
          <p14:tracePt t="25877" x="7670800" y="2927350"/>
          <p14:tracePt t="25894" x="7677150" y="2927350"/>
          <p14:tracePt t="25911" x="7689850" y="2921000"/>
          <p14:tracePt t="25927" x="7721600" y="2921000"/>
          <p14:tracePt t="25944" x="7804150" y="2921000"/>
          <p14:tracePt t="25960" x="8026400" y="2921000"/>
          <p14:tracePt t="25977" x="8178800" y="2921000"/>
          <p14:tracePt t="25994" x="8235950" y="2921000"/>
          <p14:tracePt t="26011" x="8248650" y="2921000"/>
          <p14:tracePt t="26057" x="8242300" y="2921000"/>
          <p14:tracePt t="26361" x="8248650" y="2921000"/>
          <p14:tracePt t="26369" x="8255000" y="2921000"/>
          <p14:tracePt t="26378" x="8267700" y="2921000"/>
          <p14:tracePt t="26393" x="8286750" y="2921000"/>
          <p14:tracePt t="26410" x="8318500" y="2921000"/>
          <p14:tracePt t="26427" x="8375650" y="2933700"/>
          <p14:tracePt t="26443" x="8407400" y="2940050"/>
          <p14:tracePt t="26460" x="8413750" y="2940050"/>
          <p14:tracePt t="26477" x="8420100" y="2940050"/>
          <p14:tracePt t="27601" x="8413750" y="2946400"/>
          <p14:tracePt t="27609" x="8401050" y="2952750"/>
          <p14:tracePt t="27617" x="8394700" y="2952750"/>
          <p14:tracePt t="27626" x="8375650" y="2952750"/>
          <p14:tracePt t="27642" x="8343900" y="2959100"/>
          <p14:tracePt t="27659" x="8280400" y="2990850"/>
          <p14:tracePt t="27676" x="8197850" y="3028950"/>
          <p14:tracePt t="27692" x="8089900" y="3067050"/>
          <p14:tracePt t="27709" x="7943850" y="3117850"/>
          <p14:tracePt t="27726" x="7766050" y="3187700"/>
          <p14:tracePt t="27742" x="7543800" y="3282950"/>
          <p14:tracePt t="27759" x="7258050" y="3422650"/>
          <p14:tracePt t="27776" x="6946900" y="3587750"/>
          <p14:tracePt t="27792" x="6673850" y="3733800"/>
          <p14:tracePt t="27809" x="6248400" y="3994150"/>
          <p14:tracePt t="27825" x="6032500" y="4146550"/>
          <p14:tracePt t="27842" x="5829300" y="4286250"/>
          <p14:tracePt t="27859" x="5670550" y="4438650"/>
          <p14:tracePt t="27875" x="5543550" y="4559300"/>
          <p14:tracePt t="27892" x="5422900" y="4648200"/>
          <p14:tracePt t="27909" x="5289550" y="4737100"/>
          <p14:tracePt t="27926" x="5168900" y="4813300"/>
          <p14:tracePt t="27942" x="5048250" y="4883150"/>
          <p14:tracePt t="27959" x="4889500" y="4965700"/>
          <p14:tracePt t="27975" x="4737100" y="5022850"/>
          <p14:tracePt t="27992" x="4572000" y="5092700"/>
          <p14:tracePt t="28009" x="4330700" y="5162550"/>
          <p14:tracePt t="28025" x="4191000" y="5194300"/>
          <p14:tracePt t="28042" x="4076700" y="5219700"/>
          <p14:tracePt t="28059" x="4000500" y="5232400"/>
          <p14:tracePt t="28075" x="3956050" y="5245100"/>
          <p14:tracePt t="28092" x="3905250" y="5245100"/>
          <p14:tracePt t="28109" x="3797300" y="5257800"/>
          <p14:tracePt t="28125" x="3676650" y="5270500"/>
          <p14:tracePt t="28142" x="3524250" y="5295900"/>
          <p14:tracePt t="28145" x="3460750" y="5308600"/>
          <p14:tracePt t="28158" x="3384550" y="5327650"/>
          <p14:tracePt t="28175" x="3251200" y="5353050"/>
          <p14:tracePt t="28192" x="3130550" y="5378450"/>
          <p14:tracePt t="28208" x="2914650" y="5416550"/>
          <p14:tracePt t="28225" x="2749550" y="5480050"/>
          <p14:tracePt t="28242" x="2565400" y="5549900"/>
          <p14:tracePt t="28258" x="2381250" y="5626100"/>
          <p14:tracePt t="28275" x="2133600" y="5727700"/>
          <p14:tracePt t="28292" x="1860550" y="5835650"/>
          <p14:tracePt t="28308" x="1562100" y="5956300"/>
          <p14:tracePt t="28325" x="1358900" y="6032500"/>
          <p14:tracePt t="28342" x="1219200" y="6096000"/>
          <p14:tracePt t="28358" x="1136650" y="6134100"/>
          <p14:tracePt t="28375" x="1098550" y="6172200"/>
          <p14:tracePt t="28392" x="1060450" y="6197600"/>
          <p14:tracePt t="28408" x="1047750" y="6229350"/>
          <p14:tracePt t="28425" x="1016000" y="6280150"/>
          <p14:tracePt t="28442" x="984250" y="6324600"/>
          <p14:tracePt t="28458" x="946150" y="6381750"/>
          <p14:tracePt t="28475" x="908050" y="6426200"/>
          <p14:tracePt t="28492" x="889000" y="6464300"/>
          <p14:tracePt t="28508" x="863600" y="6483350"/>
          <p14:tracePt t="28525" x="844550" y="6502400"/>
          <p14:tracePt t="28558" x="844550" y="6515100"/>
          <p14:tracePt t="28575" x="844550" y="6527800"/>
          <p14:tracePt t="28592" x="844550" y="6540500"/>
          <p14:tracePt t="28609" x="844550" y="6553200"/>
          <p14:tracePt t="30443" x="1631950" y="6470650"/>
          <p14:tracePt t="30449" x="1778000" y="6400800"/>
          <p14:tracePt t="30459" x="1924050" y="6324600"/>
          <p14:tracePt t="30473" x="2216150" y="6153150"/>
          <p14:tracePt t="30490" x="2413000" y="6026150"/>
          <p14:tracePt t="30507" x="2552700" y="5899150"/>
          <p14:tracePt t="30523" x="2679700" y="5765800"/>
          <p14:tracePt t="30540" x="2755900" y="5657850"/>
          <p14:tracePt t="30557" x="2813050" y="5562600"/>
          <p14:tracePt t="30573" x="2857500" y="5435600"/>
          <p14:tracePt t="30590" x="2940050" y="5270500"/>
          <p14:tracePt t="30606" x="3054350" y="5092700"/>
          <p14:tracePt t="30623" x="3149600" y="4914900"/>
          <p14:tracePt t="30640" x="3225800" y="4781550"/>
          <p14:tracePt t="30642" x="3263900" y="4724400"/>
          <p14:tracePt t="30657" x="3276600" y="4679950"/>
          <p14:tracePt t="30673" x="3314700" y="4597400"/>
          <p14:tracePt t="30690" x="3327400" y="4572000"/>
          <p14:tracePt t="30706" x="3340100" y="4540250"/>
          <p14:tracePt t="30723" x="3378200" y="4495800"/>
          <p14:tracePt t="30740" x="3448050" y="4425950"/>
          <p14:tracePt t="30756" x="3505200" y="4349750"/>
          <p14:tracePt t="30773" x="3587750" y="4254500"/>
          <p14:tracePt t="30789" x="3670300" y="4159250"/>
          <p14:tracePt t="30806" x="3752850" y="4057650"/>
          <p14:tracePt t="30823" x="3816350" y="3962400"/>
          <p14:tracePt t="30840" x="3860800" y="3873500"/>
          <p14:tracePt t="30856" x="3892550" y="3778250"/>
          <p14:tracePt t="30873" x="3898900" y="3695700"/>
          <p14:tracePt t="30889" x="3898900" y="3663950"/>
          <p14:tracePt t="30906" x="3898900" y="3657600"/>
          <p14:tracePt t="30923" x="3898900" y="3651250"/>
          <p14:tracePt t="30939" x="3898900" y="3644900"/>
          <p14:tracePt t="30956" x="3898900" y="3632200"/>
          <p14:tracePt t="30973" x="3886200" y="3613150"/>
          <p14:tracePt t="30989" x="3879850" y="3600450"/>
          <p14:tracePt t="31006" x="3867150" y="3587750"/>
          <p14:tracePt t="31023" x="3867150" y="3581400"/>
          <p14:tracePt t="31039" x="3867150" y="3575050"/>
          <p14:tracePt t="31169" x="3879850" y="3568700"/>
          <p14:tracePt t="31177" x="3892550" y="3568700"/>
          <p14:tracePt t="31185" x="3905250" y="3568700"/>
          <p14:tracePt t="31193" x="3943350" y="3562350"/>
          <p14:tracePt t="31206" x="3962400" y="3556000"/>
          <p14:tracePt t="31223" x="4000500" y="3549650"/>
          <p14:tracePt t="31239" x="4032250" y="3549650"/>
          <p14:tracePt t="31256" x="4051300" y="3549650"/>
          <p14:tracePt t="31273" x="4076700" y="3549650"/>
          <p14:tracePt t="31289" x="4102100" y="3549650"/>
          <p14:tracePt t="31306" x="4127500" y="3549650"/>
          <p14:tracePt t="31322" x="4152900" y="3549650"/>
          <p14:tracePt t="31339" x="4171950" y="3549650"/>
          <p14:tracePt t="31356" x="4203700" y="3549650"/>
          <p14:tracePt t="31372" x="4241800" y="3549650"/>
          <p14:tracePt t="31389" x="4267200" y="3549650"/>
          <p14:tracePt t="31406" x="4286250" y="3549650"/>
          <p14:tracePt t="31422" x="4298950" y="3549650"/>
          <p14:tracePt t="31439" x="4305300" y="3549650"/>
          <p14:tracePt t="31456" x="4311650" y="3549650"/>
          <p14:tracePt t="31473" x="4318000" y="3549650"/>
          <p14:tracePt t="31489" x="4349750" y="3536950"/>
          <p14:tracePt t="31506" x="4368800" y="3536950"/>
          <p14:tracePt t="31522" x="4406900" y="3536950"/>
          <p14:tracePt t="31539" x="4438650" y="3536950"/>
          <p14:tracePt t="31556" x="4451350" y="3536950"/>
          <p14:tracePt t="31729" x="4457700" y="3536950"/>
          <p14:tracePt t="31737" x="4464050" y="3536950"/>
          <p14:tracePt t="31753" x="4470400" y="3536950"/>
          <p14:tracePt t="31761" x="4483100" y="3530600"/>
          <p14:tracePt t="34417" x="4508500" y="3530600"/>
          <p14:tracePt t="34425" x="4527550" y="3530600"/>
          <p14:tracePt t="34436" x="4546600" y="3530600"/>
          <p14:tracePt t="34453" x="4603750" y="3530600"/>
          <p14:tracePt t="34470" x="4699000" y="3530600"/>
          <p14:tracePt t="34486" x="4794250" y="3530600"/>
          <p14:tracePt t="34503" x="4870450" y="3530600"/>
          <p14:tracePt t="34520" x="4914900" y="3530600"/>
          <p14:tracePt t="34536" x="4927600" y="3530600"/>
          <p14:tracePt t="34569" x="4933950" y="3530600"/>
          <p14:tracePt t="34586" x="4959350" y="3530600"/>
          <p14:tracePt t="34603" x="4972050" y="3517900"/>
          <p14:tracePt t="34619" x="4978400" y="3517900"/>
          <p14:tracePt t="35609" x="4984750" y="3517900"/>
          <p14:tracePt t="35617" x="4991100" y="3517900"/>
          <p14:tracePt t="35625" x="4997450" y="3517900"/>
          <p14:tracePt t="35641" x="5016500" y="3524250"/>
          <p14:tracePt t="35652" x="5022850" y="3530600"/>
          <p14:tracePt t="35669" x="5054600" y="3543300"/>
          <p14:tracePt t="35685" x="5105400" y="3562350"/>
          <p14:tracePt t="35702" x="5168900" y="3581400"/>
          <p14:tracePt t="35718" x="5226050" y="3594100"/>
          <p14:tracePt t="35735" x="5270500" y="3606800"/>
          <p14:tracePt t="35752" x="5302250" y="3606800"/>
          <p14:tracePt t="35769" x="5391150" y="3613150"/>
          <p14:tracePt t="35785" x="5435600" y="3619500"/>
          <p14:tracePt t="35802" x="5461000" y="3619500"/>
          <p14:tracePt t="35819" x="5473700" y="3619500"/>
          <p14:tracePt t="35835" x="5480050" y="3619500"/>
          <p14:tracePt t="35889" x="5486400" y="3619500"/>
          <p14:tracePt t="35897" x="5492750" y="3619500"/>
          <p14:tracePt t="35922" x="5499100" y="3619500"/>
          <p14:tracePt t="39297" x="5505450" y="3613150"/>
          <p14:tracePt t="39353" x="5505450" y="3606800"/>
          <p14:tracePt t="40257" x="5511800" y="3587750"/>
          <p14:tracePt t="40273" x="5518150" y="3556000"/>
          <p14:tracePt t="40281" x="5524500" y="3536950"/>
          <p14:tracePt t="40289" x="5524500" y="3524250"/>
          <p14:tracePt t="40298" x="5524500" y="3498850"/>
          <p14:tracePt t="40315" x="5524500" y="3448050"/>
          <p14:tracePt t="40331" x="5518150" y="3390900"/>
          <p14:tracePt t="40348" x="5518150" y="3346450"/>
          <p14:tracePt t="40364" x="5518150" y="3289300"/>
          <p14:tracePt t="40381" x="5518150" y="3263900"/>
          <p14:tracePt t="40398" x="5518150" y="3244850"/>
          <p14:tracePt t="40414" x="5518150" y="3225800"/>
          <p14:tracePt t="40673" x="5518150" y="3219450"/>
          <p14:tracePt t="40689" x="5537200" y="3219450"/>
          <p14:tracePt t="40697" x="5575300" y="3219450"/>
          <p14:tracePt t="40705" x="5619750" y="3219450"/>
          <p14:tracePt t="40714" x="5683250" y="3219450"/>
          <p14:tracePt t="40731" x="5829300" y="3219450"/>
          <p14:tracePt t="40747" x="5956300" y="3213100"/>
          <p14:tracePt t="40764" x="6038850" y="3187700"/>
          <p14:tracePt t="40781" x="6076950" y="3175000"/>
          <p14:tracePt t="40797" x="6089650" y="3162300"/>
          <p14:tracePt t="40814" x="6102350" y="3155950"/>
          <p14:tracePt t="40831" x="6102350" y="3143250"/>
          <p14:tracePt t="40847" x="6115050" y="3130550"/>
          <p14:tracePt t="40864" x="6121400" y="3117850"/>
          <p14:tracePt t="40881" x="6140450" y="3111500"/>
          <p14:tracePt t="41057" x="6159500" y="3111500"/>
          <p14:tracePt t="41066" x="6172200" y="3117850"/>
          <p14:tracePt t="41073" x="6191250" y="3124200"/>
          <p14:tracePt t="41083" x="6210300" y="3130550"/>
          <p14:tracePt t="41097" x="6261100" y="3143250"/>
          <p14:tracePt t="41114" x="6318250" y="3155950"/>
          <p14:tracePt t="41131" x="6362700" y="3155950"/>
          <p14:tracePt t="41147" x="6432550" y="3155950"/>
          <p14:tracePt t="41164" x="6496050" y="3155950"/>
          <p14:tracePt t="41180" x="6578600" y="3155950"/>
          <p14:tracePt t="41197" x="6667500" y="3155950"/>
          <p14:tracePt t="41214" x="6737350" y="3155950"/>
          <p14:tracePt t="41230" x="6781800" y="3143250"/>
          <p14:tracePt t="41247" x="6794500" y="3136900"/>
          <p14:tracePt t="41264" x="6794500" y="3130550"/>
          <p14:tracePt t="41280" x="6794500" y="3124200"/>
          <p14:tracePt t="41297" x="6794500" y="3111500"/>
          <p14:tracePt t="41314" x="6794500" y="3105150"/>
          <p14:tracePt t="41347" x="6794500" y="3092450"/>
          <p14:tracePt t="41441" x="6800850" y="3092450"/>
          <p14:tracePt t="41457" x="6807200" y="3092450"/>
          <p14:tracePt t="41466" x="6826250" y="3092450"/>
          <p14:tracePt t="41473" x="6864350" y="3092450"/>
          <p14:tracePt t="41483" x="6902450" y="3098800"/>
          <p14:tracePt t="41497" x="6991350" y="3117850"/>
          <p14:tracePt t="41513" x="7080250" y="3117850"/>
          <p14:tracePt t="41530" x="7162800" y="3117850"/>
          <p14:tracePt t="41547" x="7239000" y="3117850"/>
          <p14:tracePt t="41563" x="7308850" y="3117850"/>
          <p14:tracePt t="41580" x="7334250" y="3117850"/>
          <p14:tracePt t="41597" x="7340600" y="3117850"/>
          <p14:tracePt t="41613" x="7359650" y="3117850"/>
          <p14:tracePt t="41630" x="7359650" y="3111500"/>
          <p14:tracePt t="41647" x="7359650" y="3098800"/>
          <p14:tracePt t="41648" x="7359650" y="3086100"/>
          <p14:tracePt t="41664" x="7359650" y="3073400"/>
          <p14:tracePt t="41680" x="7359650" y="3054350"/>
          <p14:tracePt t="41697" x="7359650" y="3041650"/>
          <p14:tracePt t="41817" x="7372350" y="3035300"/>
          <p14:tracePt t="41825" x="7391400" y="3041650"/>
          <p14:tracePt t="41833" x="7423150" y="3048000"/>
          <p14:tracePt t="41846" x="7467600" y="3067050"/>
          <p14:tracePt t="41863" x="7588250" y="3086100"/>
          <p14:tracePt t="41880" x="7708900" y="3098800"/>
          <p14:tracePt t="41896" x="7810500" y="3098800"/>
          <p14:tracePt t="41913" x="7854950" y="3098800"/>
          <p14:tracePt t="41969" x="7867650" y="3098800"/>
          <p14:tracePt t="41977" x="7874000" y="3092450"/>
          <p14:tracePt t="41985" x="7874000" y="3086100"/>
          <p14:tracePt t="42001" x="7880350" y="3079750"/>
          <p14:tracePt t="42013" x="7886700" y="3067050"/>
          <p14:tracePt t="42033" x="7886700" y="3060700"/>
          <p14:tracePt t="42177" x="7893050" y="3060700"/>
          <p14:tracePt t="42185" x="7899400" y="3060700"/>
          <p14:tracePt t="42196" x="7918450" y="3060700"/>
          <p14:tracePt t="42213" x="7994650" y="3073400"/>
          <p14:tracePt t="42230" x="8077200" y="3073400"/>
          <p14:tracePt t="42246" x="8166100" y="3073400"/>
          <p14:tracePt t="42263" x="8216900" y="3073400"/>
          <p14:tracePt t="42279" x="8223250" y="3073400"/>
          <p14:tracePt t="42329" x="8229600" y="3073400"/>
          <p14:tracePt t="42345" x="8229600" y="3067050"/>
          <p14:tracePt t="42393" x="8229600" y="3060700"/>
          <p14:tracePt t="43938" x="8229600" y="3054350"/>
          <p14:tracePt t="43945" x="8223250" y="3054350"/>
          <p14:tracePt t="43953" x="8210550" y="3054350"/>
          <p14:tracePt t="43961" x="8178800" y="3054350"/>
          <p14:tracePt t="43978" x="8121650" y="3054350"/>
          <p14:tracePt t="43995" x="8026400" y="3054350"/>
          <p14:tracePt t="44011" x="7931150" y="3054350"/>
          <p14:tracePt t="44028" x="7854950" y="3054350"/>
          <p14:tracePt t="44045" x="7816850" y="3054350"/>
          <p14:tracePt t="44061" x="7785100" y="3054350"/>
          <p14:tracePt t="44078" x="7772400" y="3054350"/>
          <p14:tracePt t="44111" x="7759700" y="3054350"/>
          <p14:tracePt t="44128" x="7721600" y="3054350"/>
          <p14:tracePt t="44145" x="7639050" y="3054350"/>
          <p14:tracePt t="44147" x="7588250" y="3054350"/>
          <p14:tracePt t="44161" x="7461250" y="3054350"/>
          <p14:tracePt t="44178" x="7353300" y="3054350"/>
          <p14:tracePt t="44195" x="7277100" y="3054350"/>
          <p14:tracePt t="44211" x="7232650" y="3054350"/>
          <p14:tracePt t="44228" x="7200900" y="3054350"/>
          <p14:tracePt t="44244" x="7162800" y="3054350"/>
          <p14:tracePt t="44261" x="7080250" y="3060700"/>
          <p14:tracePt t="44278" x="6953250" y="3079750"/>
          <p14:tracePt t="44294" x="6819900" y="3105150"/>
          <p14:tracePt t="44311" x="6731000" y="3117850"/>
          <p14:tracePt t="44328" x="6686550" y="3117850"/>
          <p14:tracePt t="44345" x="6648450" y="3117850"/>
          <p14:tracePt t="44361" x="6604000" y="3117850"/>
          <p14:tracePt t="44377" x="6559550" y="3124200"/>
          <p14:tracePt t="44394" x="6534150" y="3136900"/>
          <p14:tracePt t="44411" x="6496050" y="3143250"/>
          <p14:tracePt t="44427" x="6470650" y="3149600"/>
          <p14:tracePt t="44444" x="6426200" y="3155950"/>
          <p14:tracePt t="44461" x="6394450" y="3155950"/>
          <p14:tracePt t="44477" x="6350000" y="3155950"/>
          <p14:tracePt t="44494" x="6299200" y="3155950"/>
          <p14:tracePt t="44511" x="6242050" y="3155950"/>
          <p14:tracePt t="44527" x="6210300" y="3155950"/>
          <p14:tracePt t="44544" x="6172200" y="3155950"/>
          <p14:tracePt t="44561" x="6121400" y="3155950"/>
          <p14:tracePt t="44577" x="6070600" y="3155950"/>
          <p14:tracePt t="44594" x="6032500" y="3155950"/>
          <p14:tracePt t="44611" x="6013450" y="3155950"/>
          <p14:tracePt t="44627" x="5994400" y="3155950"/>
          <p14:tracePt t="44644" x="5988050" y="3155950"/>
          <p14:tracePt t="44661" x="5975350" y="3155950"/>
          <p14:tracePt t="44677" x="5956300" y="3155950"/>
          <p14:tracePt t="44694" x="5924550" y="3155950"/>
          <p14:tracePt t="44711" x="5873750" y="3149600"/>
          <p14:tracePt t="44727" x="5848350" y="3143250"/>
          <p14:tracePt t="44744" x="5829300" y="3143250"/>
          <p14:tracePt t="44761" x="5803900" y="3136900"/>
          <p14:tracePt t="44777" x="5778500" y="3130550"/>
          <p14:tracePt t="44794" x="5759450" y="3124200"/>
          <p14:tracePt t="44811" x="5721350" y="3117850"/>
          <p14:tracePt t="44827" x="5702300" y="3117850"/>
          <p14:tracePt t="44844" x="5695950" y="3117850"/>
          <p14:tracePt t="44881" x="5683250" y="3111500"/>
          <p14:tracePt t="44905" x="5676900" y="3111500"/>
          <p14:tracePt t="44914" x="5657850" y="3105150"/>
          <p14:tracePt t="44927" x="5651500" y="3105150"/>
          <p14:tracePt t="44944" x="5626100" y="3098800"/>
          <p14:tracePt t="44961" x="5613400" y="3092450"/>
          <p14:tracePt t="44977" x="5594350" y="3086100"/>
          <p14:tracePt t="45010" x="5588000" y="3086100"/>
          <p14:tracePt t="46145" x="5594350" y="3086100"/>
          <p14:tracePt t="46153" x="5600700" y="3086100"/>
          <p14:tracePt t="46162" x="5619750" y="3086100"/>
          <p14:tracePt t="46176" x="5638800" y="3086100"/>
          <p14:tracePt t="46193" x="5715000" y="3086100"/>
          <p14:tracePt t="46209" x="5784850" y="3086100"/>
          <p14:tracePt t="46226" x="5848350" y="3086100"/>
          <p14:tracePt t="46243" x="5892800" y="3086100"/>
          <p14:tracePt t="46259" x="5930900" y="3086100"/>
          <p14:tracePt t="46276" x="5956300" y="3086100"/>
          <p14:tracePt t="46293" x="5981700" y="3086100"/>
          <p14:tracePt t="46309" x="6000750" y="3086100"/>
          <p14:tracePt t="46326" x="6026150" y="3086100"/>
          <p14:tracePt t="46342" x="6045200" y="3086100"/>
          <p14:tracePt t="46359" x="6070600" y="3073400"/>
          <p14:tracePt t="46376" x="6083300" y="3073400"/>
          <p14:tracePt t="46392" x="6102350" y="3073400"/>
          <p14:tracePt t="46426" x="6108700" y="3073400"/>
          <p14:tracePt t="46633" x="6127750" y="3073400"/>
          <p14:tracePt t="46641" x="6146800" y="3073400"/>
          <p14:tracePt t="46649" x="6191250" y="3073400"/>
          <p14:tracePt t="46659" x="6242050" y="3073400"/>
          <p14:tracePt t="46676" x="6381750" y="3073400"/>
          <p14:tracePt t="46692" x="6540500" y="3073400"/>
          <p14:tracePt t="46709" x="6686550" y="3073400"/>
          <p14:tracePt t="46725" x="6794500" y="3073400"/>
          <p14:tracePt t="46742" x="6851650" y="3073400"/>
          <p14:tracePt t="46759" x="6864350" y="3073400"/>
          <p14:tracePt t="46792" x="6870700" y="3073400"/>
          <p14:tracePt t="46809" x="6896100" y="3073400"/>
          <p14:tracePt t="46825" x="6921500" y="3073400"/>
          <p14:tracePt t="46842" x="6953250" y="3073400"/>
          <p14:tracePt t="46859" x="6991350" y="3073400"/>
          <p14:tracePt t="46875" x="7023100" y="3073400"/>
          <p14:tracePt t="46892" x="7054850" y="3073400"/>
          <p14:tracePt t="46909" x="7092950" y="3073400"/>
          <p14:tracePt t="46925" x="7124700" y="3073400"/>
          <p14:tracePt t="46942" x="7143750" y="3073400"/>
          <p14:tracePt t="46959" x="7156450" y="3073400"/>
          <p14:tracePt t="46975" x="7162800" y="3073400"/>
          <p14:tracePt t="46992" x="7175500" y="3073400"/>
          <p14:tracePt t="47009" x="7239000" y="3073400"/>
          <p14:tracePt t="47025" x="7321550" y="3073400"/>
          <p14:tracePt t="47042" x="7404100" y="3073400"/>
          <p14:tracePt t="47059" x="7480300" y="3073400"/>
          <p14:tracePt t="47075" x="7524750" y="3073400"/>
          <p14:tracePt t="47092" x="7531100" y="3073400"/>
          <p14:tracePt t="47273" x="7537450" y="3073400"/>
          <p14:tracePt t="47281" x="7543800" y="3073400"/>
          <p14:tracePt t="47292" x="7562850" y="3073400"/>
          <p14:tracePt t="47308" x="7594600" y="3073400"/>
          <p14:tracePt t="47325" x="7645400" y="3073400"/>
          <p14:tracePt t="47342" x="7696200" y="3073400"/>
          <p14:tracePt t="47358" x="7715250" y="3073400"/>
          <p14:tracePt t="47473" x="7721600" y="3073400"/>
          <p14:tracePt t="47481" x="7727950" y="3073400"/>
          <p14:tracePt t="47492" x="7734300" y="3073400"/>
          <p14:tracePt t="47508" x="7747000" y="3073400"/>
          <p14:tracePt t="47525" x="7759700" y="3073400"/>
          <p14:tracePt t="47542" x="7766050" y="3073400"/>
          <p14:tracePt t="47558" x="7778750" y="3073400"/>
          <p14:tracePt t="47575" x="7791450" y="3073400"/>
          <p14:tracePt t="47592" x="7804150" y="3073400"/>
          <p14:tracePt t="47608" x="7848600" y="3073400"/>
          <p14:tracePt t="47625" x="7880350" y="3073400"/>
          <p14:tracePt t="47673" x="7886700" y="3073400"/>
          <p14:tracePt t="47681" x="7893050" y="3073400"/>
          <p14:tracePt t="47691" x="7899400" y="3073400"/>
          <p14:tracePt t="47708" x="7943850" y="3073400"/>
          <p14:tracePt t="47725" x="7981950" y="3073400"/>
          <p14:tracePt t="47741" x="8026400" y="3073400"/>
          <p14:tracePt t="47758" x="8045450" y="3073400"/>
          <p14:tracePt t="47775" x="8051800" y="3073400"/>
          <p14:tracePt t="47791" x="8064500" y="3079750"/>
          <p14:tracePt t="47808" x="8070850" y="3079750"/>
          <p14:tracePt t="47825" x="8108950" y="3086100"/>
          <p14:tracePt t="47841" x="8147050" y="3086100"/>
          <p14:tracePt t="47858" x="8185150" y="3098800"/>
          <p14:tracePt t="47874" x="8204200" y="3098800"/>
          <p14:tracePt t="47891" x="8235950" y="3105150"/>
          <p14:tracePt t="47908" x="8267700" y="3105150"/>
          <p14:tracePt t="47925" x="8286750" y="3105150"/>
          <p14:tracePt t="47941" x="8305800" y="3105150"/>
          <p14:tracePt t="47974" x="8312150" y="3105150"/>
          <p14:tracePt t="47991" x="8337550" y="3105150"/>
          <p14:tracePt t="48008" x="8401050" y="3105150"/>
          <p14:tracePt t="48024" x="8489950" y="3105150"/>
          <p14:tracePt t="48041" x="8578850" y="3105150"/>
          <p14:tracePt t="48058" x="8610600" y="3105150"/>
          <p14:tracePt t="48074" x="8623300" y="3105150"/>
          <p14:tracePt t="48091" x="8629650" y="3105150"/>
          <p14:tracePt t="48108" x="8648700" y="3105150"/>
          <p14:tracePt t="48124" x="8693150" y="3092450"/>
          <p14:tracePt t="48141" x="8763000" y="3073400"/>
          <p14:tracePt t="48158" x="8826500" y="3060700"/>
          <p14:tracePt t="48174" x="8870950" y="3048000"/>
          <p14:tracePt t="48191" x="8883650" y="3048000"/>
          <p14:tracePt t="48208" x="8896350" y="3048000"/>
          <p14:tracePt t="48242" x="8896350" y="3041650"/>
          <p14:tracePt t="48257" x="8915400" y="3035300"/>
          <p14:tracePt t="48274" x="8915400" y="3028950"/>
          <p14:tracePt t="48291" x="8928100" y="3016250"/>
          <p14:tracePt t="48307" x="8928100" y="3003550"/>
          <p14:tracePt t="48324" x="8934450" y="2997200"/>
          <p14:tracePt t="48341" x="8934450" y="2990850"/>
          <p14:tracePt t="48357" x="8934450" y="2984500"/>
          <p14:tracePt t="48375" x="8934450" y="2978150"/>
          <p14:tracePt t="48391" x="8934450" y="2965450"/>
          <p14:tracePt t="48407" x="8934450" y="2959100"/>
          <p14:tracePt t="48424" x="8934450" y="2940050"/>
          <p14:tracePt t="48441" x="8921750" y="2921000"/>
          <p14:tracePt t="48474" x="8921750" y="2908300"/>
          <p14:tracePt t="48497" x="8915400" y="2889250"/>
          <p14:tracePt t="48507" x="8909050" y="2882900"/>
          <p14:tracePt t="48524" x="8890000" y="2863850"/>
          <p14:tracePt t="48541" x="8877300" y="2844800"/>
          <p14:tracePt t="48557" x="8864600" y="2825750"/>
          <p14:tracePt t="48574" x="8858250" y="2819400"/>
          <p14:tracePt t="48610" x="8851900" y="2813050"/>
          <p14:tracePt t="48624" x="8845550" y="2806700"/>
          <p14:tracePt t="48643" x="8839200" y="2800350"/>
          <p14:tracePt t="48657" x="8832850" y="2794000"/>
          <p14:tracePt t="48674" x="8813800" y="2787650"/>
          <p14:tracePt t="48691" x="8788400" y="2768600"/>
          <p14:tracePt t="48707" x="8763000" y="2749550"/>
          <p14:tracePt t="48724" x="8724900" y="2730500"/>
          <p14:tracePt t="48740" x="8693150" y="2717800"/>
          <p14:tracePt t="48757" x="8655050" y="2698750"/>
          <p14:tracePt t="48774" x="8623300" y="2679700"/>
          <p14:tracePt t="48790" x="8572500" y="2660650"/>
          <p14:tracePt t="48807" x="8489950" y="2647950"/>
          <p14:tracePt t="48824" x="8413750" y="2635250"/>
          <p14:tracePt t="48840" x="8343900" y="2616200"/>
          <p14:tracePt t="48857" x="8305800" y="2609850"/>
          <p14:tracePt t="48874" x="8293100" y="2603500"/>
          <p14:tracePt t="48890" x="8280400" y="2603500"/>
          <p14:tracePt t="48907" x="8248650" y="2597150"/>
          <p14:tracePt t="48924" x="8185150" y="2590800"/>
          <p14:tracePt t="48940" x="8051800" y="2571750"/>
          <p14:tracePt t="48957" x="7912100" y="2571750"/>
          <p14:tracePt t="48973" x="7766050" y="2571750"/>
          <p14:tracePt t="48990" x="7639050" y="2571750"/>
          <p14:tracePt t="49007" x="7556500" y="2571750"/>
          <p14:tracePt t="49024" x="7480300" y="2571750"/>
          <p14:tracePt t="49040" x="7410450" y="2571750"/>
          <p14:tracePt t="49057" x="7283450" y="2571750"/>
          <p14:tracePt t="49073" x="7143750" y="2571750"/>
          <p14:tracePt t="49090" x="6978650" y="2571750"/>
          <p14:tracePt t="49107" x="6838950" y="2571750"/>
          <p14:tracePt t="49123" x="6750050" y="2571750"/>
          <p14:tracePt t="49140" x="6711950" y="2571750"/>
          <p14:tracePt t="49157" x="6686550" y="2565400"/>
          <p14:tracePt t="49174" x="6661150" y="2559050"/>
          <p14:tracePt t="49190" x="6604000" y="2559050"/>
          <p14:tracePt t="49207" x="6496050" y="2559050"/>
          <p14:tracePt t="49223" x="6324600" y="2559050"/>
          <p14:tracePt t="49240" x="6146800" y="2559050"/>
          <p14:tracePt t="49257" x="5892800" y="2559050"/>
          <p14:tracePt t="49273" x="5797550" y="2559050"/>
          <p14:tracePt t="49290" x="5740400" y="2559050"/>
          <p14:tracePt t="49307" x="5715000" y="2559050"/>
          <p14:tracePt t="49323" x="5689600" y="2559050"/>
          <p14:tracePt t="49340" x="5651500" y="2559050"/>
          <p14:tracePt t="49356" x="5619750" y="2559050"/>
          <p14:tracePt t="49373" x="5575300" y="2559050"/>
          <p14:tracePt t="49390" x="5537200" y="2559050"/>
          <p14:tracePt t="49406" x="5486400" y="2571750"/>
          <p14:tracePt t="49423" x="5454650" y="2578100"/>
          <p14:tracePt t="49440" x="5384800" y="2590800"/>
          <p14:tracePt t="49456" x="5340350" y="2597150"/>
          <p14:tracePt t="49473" x="5334000" y="2609850"/>
          <p14:tracePt t="49490" x="5334000" y="2616200"/>
          <p14:tracePt t="49506" x="5334000" y="2641600"/>
          <p14:tracePt t="49523" x="5334000" y="2647950"/>
          <p14:tracePt t="49993" x="5340350" y="2647950"/>
          <p14:tracePt t="50161" x="5346700" y="2641600"/>
          <p14:tracePt t="50217" x="5346700" y="2635250"/>
          <p14:tracePt t="50257" x="5346700" y="2628900"/>
          <p14:tracePt t="50265" x="5346700" y="2622550"/>
          <p14:tracePt t="50275" x="5353050" y="2622550"/>
          <p14:tracePt t="50609" x="5353050" y="2616200"/>
          <p14:tracePt t="50617" x="5353050" y="2609850"/>
          <p14:tracePt t="50737" x="5353050" y="2603500"/>
          <p14:tracePt t="51761" x="5353050" y="2597150"/>
          <p14:tracePt t="53689" x="5353050" y="2590800"/>
          <p14:tracePt t="53753" x="5353050" y="2584450"/>
          <p14:tracePt t="53777" x="5353050" y="2578100"/>
          <p14:tracePt t="53817" x="5353050" y="2571750"/>
          <p14:tracePt t="53833" x="5353050" y="2565400"/>
          <p14:tracePt t="55041" x="5346700" y="2565400"/>
          <p14:tracePt t="55049" x="5340350" y="2590800"/>
          <p14:tracePt t="55057" x="5340350" y="2603500"/>
          <p14:tracePt t="55068" x="5340350" y="2635250"/>
          <p14:tracePt t="55085" x="5340350" y="2705100"/>
          <p14:tracePt t="55102" x="5340350" y="2787650"/>
          <p14:tracePt t="55118" x="5340350" y="2876550"/>
          <p14:tracePt t="55135" x="5321300" y="2997200"/>
          <p14:tracePt t="55152" x="5289550" y="3124200"/>
          <p14:tracePt t="55155" x="5276850" y="3194050"/>
          <p14:tracePt t="55169" x="5257800" y="3257550"/>
          <p14:tracePt t="55185" x="5194300" y="3435350"/>
          <p14:tracePt t="55201" x="5130800" y="3568700"/>
          <p14:tracePt t="55218" x="5029200" y="3727450"/>
          <p14:tracePt t="55235" x="4914900" y="3867150"/>
          <p14:tracePt t="55251" x="4800600" y="4006850"/>
          <p14:tracePt t="55268" x="4711700" y="4121150"/>
          <p14:tracePt t="55285" x="4641850" y="4210050"/>
          <p14:tracePt t="55301" x="4591050" y="4273550"/>
          <p14:tracePt t="55318" x="4546600" y="4330700"/>
          <p14:tracePt t="55335" x="4470400" y="4387850"/>
          <p14:tracePt t="55351" x="4387850" y="4464050"/>
          <p14:tracePt t="55368" x="4279900" y="4546600"/>
          <p14:tracePt t="55385" x="4051300" y="4679950"/>
          <p14:tracePt t="55401" x="3898900" y="4749800"/>
          <p14:tracePt t="55418" x="3765550" y="4800600"/>
          <p14:tracePt t="55434" x="3651250" y="4838700"/>
          <p14:tracePt t="55451" x="3562350" y="4864100"/>
          <p14:tracePt t="55468" x="3454400" y="4889500"/>
          <p14:tracePt t="55484" x="3333750" y="4914900"/>
          <p14:tracePt t="55501" x="3238500" y="4953000"/>
          <p14:tracePt t="55518" x="3168650" y="4978400"/>
          <p14:tracePt t="55534" x="3098800" y="4997450"/>
          <p14:tracePt t="55551" x="3048000" y="5022850"/>
          <p14:tracePt t="55568" x="2997200" y="5041900"/>
          <p14:tracePt t="55585" x="2952750" y="5054600"/>
          <p14:tracePt t="55601" x="2844800" y="5130800"/>
          <p14:tracePt t="55618" x="2736850" y="5213350"/>
          <p14:tracePt t="55634" x="2609850" y="5314950"/>
          <p14:tracePt t="55651" x="2457450" y="5416550"/>
          <p14:tracePt t="55668" x="2343150" y="5518150"/>
          <p14:tracePt t="55684" x="2235200" y="5588000"/>
          <p14:tracePt t="55701" x="2139950" y="5638800"/>
          <p14:tracePt t="55718" x="2057400" y="5683250"/>
          <p14:tracePt t="55734" x="1974850" y="5740400"/>
          <p14:tracePt t="55751" x="1866900" y="5803900"/>
          <p14:tracePt t="55768" x="1765300" y="5867400"/>
          <p14:tracePt t="55784" x="1638300" y="5943600"/>
          <p14:tracePt t="55801" x="1435100" y="6064250"/>
          <p14:tracePt t="55817" x="1295400" y="6134100"/>
          <p14:tracePt t="55834" x="1206500" y="6178550"/>
          <p14:tracePt t="55851" x="1149350" y="6210300"/>
          <p14:tracePt t="55867" x="1123950" y="6229350"/>
          <p14:tracePt t="55884" x="1104900" y="6242050"/>
          <p14:tracePt t="55901" x="1085850" y="6261100"/>
          <p14:tracePt t="55917" x="1047750" y="6292850"/>
          <p14:tracePt t="55935" x="1009650" y="6318250"/>
          <p14:tracePt t="55951" x="990600" y="6343650"/>
          <p14:tracePt t="55967" x="958850" y="6362700"/>
          <p14:tracePt t="55985" x="939800" y="6381750"/>
          <p14:tracePt t="56001" x="908050" y="6413500"/>
          <p14:tracePt t="56017" x="876300" y="6438900"/>
          <p14:tracePt t="56034" x="850900" y="6470650"/>
          <p14:tracePt t="56051" x="844550" y="6483350"/>
          <p14:tracePt t="56067" x="838200" y="6502400"/>
          <p14:tracePt t="56084" x="825500" y="6515100"/>
          <p14:tracePt t="56101" x="819150" y="6527800"/>
          <p14:tracePt t="56117" x="800100" y="6546850"/>
          <p14:tracePt t="56134" x="793750" y="6559550"/>
          <p14:tracePt t="60498" x="876300" y="6540500"/>
          <p14:tracePt t="60505" x="952500" y="6521450"/>
          <p14:tracePt t="60513" x="1047750" y="6502400"/>
          <p14:tracePt t="60530" x="1250950" y="6457950"/>
          <p14:tracePt t="60547" x="1435100" y="6426200"/>
          <p14:tracePt t="60563" x="1562100" y="6388100"/>
          <p14:tracePt t="60580" x="1708150" y="6343650"/>
          <p14:tracePt t="60597" x="1860550" y="6280150"/>
          <p14:tracePt t="60613" x="2019300" y="6203950"/>
          <p14:tracePt t="60630" x="2171700" y="6115050"/>
          <p14:tracePt t="60647" x="2330450" y="6026150"/>
          <p14:tracePt t="60650" x="2406650" y="5994400"/>
          <p14:tracePt t="60663" x="2482850" y="5962650"/>
          <p14:tracePt t="60680" x="2616200" y="5911850"/>
          <p14:tracePt t="60697" x="2813050" y="5810250"/>
          <p14:tracePt t="60713" x="2946400" y="5734050"/>
          <p14:tracePt t="60730" x="3092450" y="5645150"/>
          <p14:tracePt t="60746" x="3238500" y="5543550"/>
          <p14:tracePt t="60763" x="3371850" y="5441950"/>
          <p14:tracePt t="60780" x="3479800" y="5334000"/>
          <p14:tracePt t="60796" x="3594100" y="5219700"/>
          <p14:tracePt t="60813" x="3708400" y="5118100"/>
          <p14:tracePt t="60830" x="3822700" y="5022850"/>
          <p14:tracePt t="60846" x="3956050" y="4895850"/>
          <p14:tracePt t="60863" x="4070350" y="4781550"/>
          <p14:tracePt t="60880" x="4152900" y="4679950"/>
          <p14:tracePt t="60896" x="4191000" y="4629150"/>
          <p14:tracePt t="60913" x="4197350" y="4610100"/>
          <p14:tracePt t="60930" x="4203700" y="4597400"/>
          <p14:tracePt t="60946" x="4216400" y="4578350"/>
          <p14:tracePt t="60963" x="4216400" y="4559300"/>
          <p14:tracePt t="60980" x="4216400" y="4540250"/>
          <p14:tracePt t="61034" x="4216400" y="4527550"/>
          <p14:tracePt t="61041" x="4222750" y="4521200"/>
          <p14:tracePt t="61049" x="4222750" y="4514850"/>
          <p14:tracePt t="61063" x="4222750" y="4495800"/>
          <p14:tracePt t="61080" x="4222750" y="4438650"/>
          <p14:tracePt t="61096" x="4222750" y="4362450"/>
          <p14:tracePt t="61113" x="4229100" y="4298950"/>
          <p14:tracePt t="61129" x="4241800" y="4267200"/>
          <p14:tracePt t="61146" x="4248150" y="4260850"/>
          <p14:tracePt t="61163" x="4260850" y="4260850"/>
          <p14:tracePt t="61179" x="4292600" y="4260850"/>
          <p14:tracePt t="61196" x="4368800" y="4260850"/>
          <p14:tracePt t="61213" x="4451350" y="4260850"/>
          <p14:tracePt t="61229" x="4565650" y="4241800"/>
          <p14:tracePt t="61246" x="4622800" y="4222750"/>
          <p14:tracePt t="61263" x="4667250" y="4216400"/>
          <p14:tracePt t="61280" x="4705350" y="4203700"/>
          <p14:tracePt t="61296" x="4743450" y="4197350"/>
          <p14:tracePt t="61313" x="4781550" y="4191000"/>
          <p14:tracePt t="61329" x="4800600" y="4191000"/>
          <p14:tracePt t="61346" x="4819650" y="4184650"/>
          <p14:tracePt t="61363" x="4857750" y="4171950"/>
          <p14:tracePt t="61379" x="4895850" y="4159250"/>
          <p14:tracePt t="61396" x="4953000" y="4146550"/>
          <p14:tracePt t="61413" x="5029200" y="4140200"/>
          <p14:tracePt t="61429" x="5099050" y="4127500"/>
          <p14:tracePt t="61446" x="5143500" y="4114800"/>
          <p14:tracePt t="61463" x="5175250" y="4114800"/>
          <p14:tracePt t="61479" x="5200650" y="4114800"/>
          <p14:tracePt t="61496" x="5219700" y="4114800"/>
          <p14:tracePt t="61512" x="5251450" y="4114800"/>
          <p14:tracePt t="61529" x="5327650" y="4114800"/>
          <p14:tracePt t="61546" x="5391150" y="4114800"/>
          <p14:tracePt t="61562" x="5467350" y="4114800"/>
          <p14:tracePt t="61579" x="5543550" y="4114800"/>
          <p14:tracePt t="61596" x="5600700" y="4114800"/>
          <p14:tracePt t="61612" x="5613400" y="4114800"/>
          <p14:tracePt t="61629" x="5619750" y="4114800"/>
          <p14:tracePt t="61646" x="5626100" y="4114800"/>
          <p14:tracePt t="61662" x="5638800" y="4114800"/>
          <p14:tracePt t="61679" x="5651500" y="4114800"/>
          <p14:tracePt t="61696" x="5670550" y="4108450"/>
          <p14:tracePt t="61713" x="5702300" y="4108450"/>
          <p14:tracePt t="61729" x="5778500" y="4108450"/>
          <p14:tracePt t="61746" x="5816600" y="4095750"/>
          <p14:tracePt t="61762" x="5842000" y="4089400"/>
          <p14:tracePt t="61779" x="5867400" y="4083050"/>
          <p14:tracePt t="61796" x="5880100" y="4083050"/>
          <p14:tracePt t="61812" x="5899150" y="4083050"/>
          <p14:tracePt t="61829" x="5911850" y="4083050"/>
          <p14:tracePt t="61846" x="5918200" y="4083050"/>
          <p14:tracePt t="61862" x="5962650" y="4070350"/>
          <p14:tracePt t="61879" x="5994400" y="4070350"/>
          <p14:tracePt t="61895" x="6045200" y="4070350"/>
          <p14:tracePt t="61912" x="6057900" y="4070350"/>
          <p14:tracePt t="62953" x="6026150" y="4064000"/>
          <p14:tracePt t="62961" x="5981700" y="4051300"/>
          <p14:tracePt t="62969" x="5937250" y="4051300"/>
          <p14:tracePt t="62978" x="5886450" y="4051300"/>
          <p14:tracePt t="62994" x="5778500" y="4051300"/>
          <p14:tracePt t="63011" x="5670550" y="4051300"/>
          <p14:tracePt t="63028" x="5568950" y="4038600"/>
          <p14:tracePt t="63044" x="5480050" y="4006850"/>
          <p14:tracePt t="63061" x="5359400" y="3956050"/>
          <p14:tracePt t="63078" x="5207000" y="3924300"/>
          <p14:tracePt t="63094" x="5060950" y="3898900"/>
          <p14:tracePt t="63111" x="4933950" y="3860800"/>
          <p14:tracePt t="63128" x="4787900" y="3810000"/>
          <p14:tracePt t="63145" x="4622800" y="3759200"/>
          <p14:tracePt t="63147" x="4514850" y="3727450"/>
          <p14:tracePt t="63161" x="4241800" y="3689350"/>
          <p14:tracePt t="63178" x="3898900" y="3613150"/>
          <p14:tracePt t="63194" x="3549650" y="3492500"/>
          <p14:tracePt t="63211" x="3187700" y="3346450"/>
          <p14:tracePt t="63228" x="2984500" y="3263900"/>
          <p14:tracePt t="63244" x="2851150" y="3213100"/>
          <p14:tracePt t="63261" x="2730500" y="3175000"/>
          <p14:tracePt t="63278" x="2609850" y="3149600"/>
          <p14:tracePt t="63294" x="2546350" y="3136900"/>
          <p14:tracePt t="63311" x="2520950" y="3124200"/>
          <p14:tracePt t="63328" x="2495550" y="3117850"/>
          <p14:tracePt t="63344" x="2457450" y="3098800"/>
          <p14:tracePt t="63361" x="2374900" y="3067050"/>
          <p14:tracePt t="63378" x="2292350" y="3035300"/>
          <p14:tracePt t="63394" x="2222500" y="3016250"/>
          <p14:tracePt t="63411" x="2171700" y="3009900"/>
          <p14:tracePt t="63427" x="2108200" y="2990850"/>
          <p14:tracePt t="63444" x="1993900" y="2971800"/>
          <p14:tracePt t="63461" x="1885950" y="2959100"/>
          <p14:tracePt t="63477" x="1771650" y="2952750"/>
          <p14:tracePt t="63494" x="1708150" y="2940050"/>
          <p14:tracePt t="63511" x="1701800" y="2940050"/>
          <p14:tracePt t="63544" x="1689100" y="2933700"/>
          <p14:tracePt t="63561" x="1644650" y="2901950"/>
          <p14:tracePt t="63577" x="1562100" y="2882900"/>
          <p14:tracePt t="63594" x="1441450" y="2851150"/>
          <p14:tracePt t="63611" x="1320800" y="2825750"/>
          <p14:tracePt t="63627" x="1231900" y="2806700"/>
          <p14:tracePt t="63644" x="1193800" y="2800350"/>
          <p14:tracePt t="63661" x="1181100" y="2800350"/>
          <p14:tracePt t="63713" x="1174750" y="2800350"/>
          <p14:tracePt t="63721" x="1168400" y="2800350"/>
          <p14:tracePt t="63729" x="1155700" y="2800350"/>
          <p14:tracePt t="63744" x="1149350" y="2800350"/>
          <p14:tracePt t="63761" x="1104900" y="2819400"/>
          <p14:tracePt t="63777" x="1085850" y="2832100"/>
          <p14:tracePt t="63794" x="1079500" y="2832100"/>
          <p14:tracePt t="63810" x="1073150" y="2844800"/>
          <p14:tracePt t="63827" x="1073150" y="2851150"/>
          <p14:tracePt t="63844" x="1073150" y="2882900"/>
          <p14:tracePt t="63861" x="1079500" y="2889250"/>
          <p14:tracePt t="63877" x="1079500" y="2901950"/>
          <p14:tracePt t="63894" x="1085850" y="2914650"/>
          <p14:tracePt t="63911" x="1092200" y="2921000"/>
          <p14:tracePt t="63927" x="1092200" y="2933700"/>
          <p14:tracePt t="63944" x="1092200" y="2940050"/>
          <p14:tracePt t="63961" x="1092200" y="2952750"/>
          <p14:tracePt t="63977" x="1098550" y="2971800"/>
          <p14:tracePt t="63994" x="1104900" y="2984500"/>
          <p14:tracePt t="64027" x="1111250" y="2997200"/>
          <p14:tracePt t="64044" x="1111250" y="3003550"/>
          <p14:tracePt t="64060" x="1117600" y="3022600"/>
          <p14:tracePt t="64097" x="1123950" y="3035300"/>
          <p14:tracePt t="64121" x="1123950" y="3041650"/>
          <p14:tracePt t="64129" x="1130300" y="3048000"/>
          <p14:tracePt t="64144" x="1136650" y="3054350"/>
          <p14:tracePt t="64160" x="1136650" y="3060700"/>
          <p14:tracePt t="64177" x="1143000" y="3060700"/>
          <p14:tracePt t="64201" x="1155700" y="3067050"/>
          <p14:tracePt t="64210" x="1155700" y="3073400"/>
          <p14:tracePt t="64227" x="1162050" y="3073400"/>
          <p14:tracePt t="64243" x="1174750" y="3079750"/>
          <p14:tracePt t="64260" x="1181100" y="3079750"/>
          <p14:tracePt t="64277" x="1193800" y="3079750"/>
          <p14:tracePt t="64293" x="1212850" y="3079750"/>
          <p14:tracePt t="64310" x="1212850" y="3086100"/>
          <p14:tracePt t="64327" x="1219200" y="3086100"/>
          <p14:tracePt t="64343" x="1238250" y="3086100"/>
          <p14:tracePt t="64360" x="1250950" y="3086100"/>
          <p14:tracePt t="64377" x="1276350" y="3086100"/>
          <p14:tracePt t="64393" x="1289050" y="3086100"/>
          <p14:tracePt t="64427" x="1301750" y="3092450"/>
          <p14:tracePt t="64443" x="1314450" y="3092450"/>
          <p14:tracePt t="64460" x="1339850" y="3092450"/>
          <p14:tracePt t="64477" x="1358900" y="3092450"/>
          <p14:tracePt t="64493" x="1365250" y="3092450"/>
          <p14:tracePt t="64554" x="1371600" y="3092450"/>
          <p14:tracePt t="64562" x="1377950" y="3092450"/>
          <p14:tracePt t="64569" x="1390650" y="3098800"/>
          <p14:tracePt t="64579" x="1397000" y="3098800"/>
          <p14:tracePt t="64593" x="1403350" y="3098800"/>
          <p14:tracePt t="64610" x="1409700" y="3098800"/>
          <p14:tracePt t="64641" x="1416050" y="3098800"/>
          <p14:tracePt t="64649" x="1422400" y="3098800"/>
          <p14:tracePt t="64681" x="1435100" y="3105150"/>
          <p14:tracePt t="64697" x="1441450" y="3105150"/>
          <p14:tracePt t="64705" x="1447800" y="3105150"/>
          <p14:tracePt t="64714" x="1460500" y="3105150"/>
          <p14:tracePt t="64726" x="1473200" y="3111500"/>
          <p14:tracePt t="64743" x="1492250" y="3117850"/>
          <p14:tracePt t="64760" x="1498600" y="3117850"/>
          <p14:tracePt t="64776" x="1511300" y="3117850"/>
          <p14:tracePt t="64793" x="1517650" y="3117850"/>
          <p14:tracePt t="64810" x="1524000" y="3117850"/>
          <p14:tracePt t="64826" x="1536700" y="3117850"/>
          <p14:tracePt t="64843" x="1555750" y="3117850"/>
          <p14:tracePt t="64860" x="1574800" y="3117850"/>
          <p14:tracePt t="64876" x="1600200" y="3117850"/>
          <p14:tracePt t="64893" x="1625600" y="3117850"/>
          <p14:tracePt t="64945" x="1638300" y="3117850"/>
          <p14:tracePt t="64953" x="1657350" y="3124200"/>
          <p14:tracePt t="64962" x="1663700" y="3124200"/>
          <p14:tracePt t="64976" x="1682750" y="3124200"/>
          <p14:tracePt t="64993" x="1758950" y="3143250"/>
          <p14:tracePt t="65009" x="1771650" y="3143250"/>
          <p14:tracePt t="65026" x="1784350" y="3143250"/>
          <p14:tracePt t="65043" x="1797050" y="3143250"/>
          <p14:tracePt t="65089" x="1797050" y="3149600"/>
          <p14:tracePt t="65097" x="1803400" y="3149600"/>
          <p14:tracePt t="65109" x="1809750" y="3149600"/>
          <p14:tracePt t="65126" x="1816100" y="3149600"/>
          <p14:tracePt t="65143" x="1828800" y="3149600"/>
          <p14:tracePt t="65145" x="1841500" y="3149600"/>
          <p14:tracePt t="65159" x="1847850" y="3149600"/>
          <p14:tracePt t="65281" x="1854200" y="3149600"/>
          <p14:tracePt t="65321" x="1860550" y="3149600"/>
          <p14:tracePt t="65329" x="1866900" y="3149600"/>
          <p14:tracePt t="65337" x="1873250" y="3149600"/>
          <p14:tracePt t="65345" x="1879600" y="3149600"/>
          <p14:tracePt t="65362" x="1885950" y="3149600"/>
          <p14:tracePt t="65376" x="1898650" y="3149600"/>
          <p14:tracePt t="65393" x="1905000" y="3149600"/>
          <p14:tracePt t="65409" x="1924050" y="3149600"/>
          <p14:tracePt t="65473" x="1930400" y="3143250"/>
          <p14:tracePt t="65497" x="1936750" y="3143250"/>
          <p14:tracePt t="65521" x="1943100" y="3143250"/>
          <p14:tracePt t="65529" x="1949450" y="3143250"/>
          <p14:tracePt t="65553" x="1955800" y="3136900"/>
          <p14:tracePt t="65585" x="1962150" y="3136900"/>
          <p14:tracePt t="65609" x="1968500" y="3136900"/>
          <p14:tracePt t="65625" x="1974850" y="3136900"/>
          <p14:tracePt t="65633" x="1981200" y="3136900"/>
          <p14:tracePt t="65642" x="2006600" y="3130550"/>
          <p14:tracePt t="65659" x="2025650" y="3130550"/>
          <p14:tracePt t="65675" x="2051050" y="3130550"/>
          <p14:tracePt t="65745" x="2057400" y="3130550"/>
          <p14:tracePt t="65753" x="2063750" y="3130550"/>
          <p14:tracePt t="65761" x="2070100" y="3130550"/>
          <p14:tracePt t="65775" x="2076450" y="3130550"/>
          <p14:tracePt t="65792" x="2095500" y="3130550"/>
          <p14:tracePt t="65809" x="2133600" y="3130550"/>
          <p14:tracePt t="65825" x="2171700" y="3130550"/>
          <p14:tracePt t="65842" x="2203450" y="3130550"/>
          <p14:tracePt t="65859" x="2235200" y="3130550"/>
          <p14:tracePt t="65875" x="2273300" y="3130550"/>
          <p14:tracePt t="65892" x="2279650" y="3130550"/>
          <p14:tracePt t="65909" x="2292350" y="3130550"/>
          <p14:tracePt t="65925" x="2305050" y="3130550"/>
          <p14:tracePt t="65942" x="2330450" y="3130550"/>
          <p14:tracePt t="65959" x="2355850" y="3130550"/>
          <p14:tracePt t="65975" x="2374900" y="3130550"/>
          <p14:tracePt t="65992" x="2393950" y="3130550"/>
          <p14:tracePt t="66008" x="2425700" y="3130550"/>
          <p14:tracePt t="66025" x="2438400" y="3130550"/>
          <p14:tracePt t="66042" x="2476500" y="3136900"/>
          <p14:tracePt t="66059" x="2501900" y="3136900"/>
          <p14:tracePt t="66075" x="2533650" y="3136900"/>
          <p14:tracePt t="66092" x="2584450" y="3136900"/>
          <p14:tracePt t="66108" x="2609850" y="3136900"/>
          <p14:tracePt t="66125" x="2628900" y="3136900"/>
          <p14:tracePt t="66142" x="2641600" y="3136900"/>
          <p14:tracePt t="66145" x="2647950" y="3136900"/>
          <p14:tracePt t="66158" x="2667000" y="3136900"/>
          <p14:tracePt t="66175" x="2698750" y="3136900"/>
          <p14:tracePt t="66192" x="2736850" y="3136900"/>
          <p14:tracePt t="66209" x="2781300" y="3136900"/>
          <p14:tracePt t="66225" x="2825750" y="3136900"/>
          <p14:tracePt t="66242" x="2844800" y="3136900"/>
          <p14:tracePt t="66258" x="2857500" y="3136900"/>
          <p14:tracePt t="66275" x="2870200" y="3136900"/>
          <p14:tracePt t="66292" x="2882900" y="3136900"/>
          <p14:tracePt t="66308" x="2889250" y="3136900"/>
          <p14:tracePt t="66325" x="2914650" y="3124200"/>
          <p14:tracePt t="66342" x="2952750" y="3111500"/>
          <p14:tracePt t="66358" x="2971800" y="3105150"/>
          <p14:tracePt t="66375" x="2978150" y="3098800"/>
          <p14:tracePt t="66392" x="2990850" y="3092450"/>
          <p14:tracePt t="66408" x="2997200" y="3073400"/>
          <p14:tracePt t="66425" x="3022600" y="3048000"/>
          <p14:tracePt t="66442" x="3022600" y="3041650"/>
          <p14:tracePt t="66458" x="3022600" y="3009900"/>
          <p14:tracePt t="66475" x="3016250" y="2984500"/>
          <p14:tracePt t="66492" x="2997200" y="2959100"/>
          <p14:tracePt t="66508" x="2990850" y="2946400"/>
          <p14:tracePt t="66525" x="2984500" y="2933700"/>
          <p14:tracePt t="66541" x="2971800" y="2921000"/>
          <p14:tracePt t="66558" x="2952750" y="2895600"/>
          <p14:tracePt t="66575" x="2921000" y="2870200"/>
          <p14:tracePt t="66592" x="2882900" y="2844800"/>
          <p14:tracePt t="66608" x="2819400" y="2819400"/>
          <p14:tracePt t="66625" x="2647950" y="2768600"/>
          <p14:tracePt t="66641" x="2527300" y="2743200"/>
          <p14:tracePt t="66658" x="2419350" y="2736850"/>
          <p14:tracePt t="66675" x="2336800" y="2730500"/>
          <p14:tracePt t="66691" x="2266950" y="2717800"/>
          <p14:tracePt t="66708" x="2235200" y="2717800"/>
          <p14:tracePt t="66725" x="2197100" y="2717800"/>
          <p14:tracePt t="66741" x="2178050" y="2717800"/>
          <p14:tracePt t="66758" x="2146300" y="2717800"/>
          <p14:tracePt t="66775" x="2095500" y="2717800"/>
          <p14:tracePt t="66791" x="2032000" y="2724150"/>
          <p14:tracePt t="66808" x="1943100" y="2736850"/>
          <p14:tracePt t="66824" x="1860550" y="2743200"/>
          <p14:tracePt t="66841" x="1733550" y="2743200"/>
          <p14:tracePt t="66858" x="1657350" y="2743200"/>
          <p14:tracePt t="66875" x="1606550" y="2743200"/>
          <p14:tracePt t="66891" x="1587500" y="2743200"/>
          <p14:tracePt t="66908" x="1574800" y="2743200"/>
          <p14:tracePt t="66925" x="1562100" y="2743200"/>
          <p14:tracePt t="66941" x="1536700" y="2743200"/>
          <p14:tracePt t="66958" x="1492250" y="2749550"/>
          <p14:tracePt t="66974" x="1428750" y="2762250"/>
          <p14:tracePt t="66991" x="1365250" y="2781300"/>
          <p14:tracePt t="67008" x="1301750" y="2794000"/>
          <p14:tracePt t="67025" x="1276350" y="2800350"/>
          <p14:tracePt t="67041" x="1257300" y="2800350"/>
          <p14:tracePt t="67074" x="1250950" y="2806700"/>
          <p14:tracePt t="67091" x="1244600" y="2813050"/>
          <p14:tracePt t="67107" x="1238250" y="2825750"/>
          <p14:tracePt t="67124" x="1231900" y="2844800"/>
          <p14:tracePt t="67141" x="1225550" y="2863850"/>
          <p14:tracePt t="67158" x="1219200" y="2876550"/>
          <p14:tracePt t="67174" x="1212850" y="2882900"/>
          <p14:tracePt t="67191" x="1212850" y="2889250"/>
          <p14:tracePt t="67210" x="1212850" y="2895600"/>
          <p14:tracePt t="67233" x="1212850" y="2901950"/>
          <p14:tracePt t="67241" x="1212850" y="2908300"/>
          <p14:tracePt t="67257" x="1212850" y="2914650"/>
          <p14:tracePt t="67274" x="1212850" y="2921000"/>
          <p14:tracePt t="67291" x="1212850" y="2927350"/>
          <p14:tracePt t="67307" x="1212850" y="2940050"/>
          <p14:tracePt t="67324" x="1212850" y="2946400"/>
          <p14:tracePt t="67341" x="1219200" y="2965450"/>
          <p14:tracePt t="67374" x="1219200" y="2978150"/>
          <p14:tracePt t="67391" x="1219200" y="2984500"/>
          <p14:tracePt t="67407" x="1219200" y="2990850"/>
          <p14:tracePt t="67442" x="1219200" y="2997200"/>
          <p14:tracePt t="67457" x="1225550" y="3003550"/>
          <p14:tracePt t="67465" x="1231900" y="3009900"/>
          <p14:tracePt t="67481" x="1231900" y="3016250"/>
          <p14:tracePt t="67497" x="1231900" y="3022600"/>
          <p14:tracePt t="67507" x="1238250" y="3028950"/>
          <p14:tracePt t="67524" x="1244600" y="3028950"/>
          <p14:tracePt t="67553" x="1250950" y="3035300"/>
          <p14:tracePt t="67578" x="1250950" y="3041650"/>
          <p14:tracePt t="67593" x="1257300" y="3048000"/>
          <p14:tracePt t="67609" x="1263650" y="3048000"/>
          <p14:tracePt t="67617" x="1263650" y="3054350"/>
          <p14:tracePt t="67633" x="1270000" y="3054350"/>
          <p14:tracePt t="67644" x="1276350" y="3060700"/>
          <p14:tracePt t="67657" x="1282700" y="3060700"/>
          <p14:tracePt t="67674" x="1295400" y="3060700"/>
          <p14:tracePt t="67691" x="1301750" y="3060700"/>
          <p14:tracePt t="67707" x="1308100" y="3060700"/>
          <p14:tracePt t="67740" x="1314450" y="3067050"/>
          <p14:tracePt t="67757" x="1327150" y="3067050"/>
          <p14:tracePt t="67774" x="1352550" y="3067050"/>
          <p14:tracePt t="67790" x="1397000" y="3067050"/>
          <p14:tracePt t="67807" x="1435100" y="3067050"/>
          <p14:tracePt t="67824" x="1473200" y="3067050"/>
          <p14:tracePt t="67840" x="1504950" y="3067050"/>
          <p14:tracePt t="67857" x="1549400" y="3067050"/>
          <p14:tracePt t="67874" x="1574800" y="3067050"/>
          <p14:tracePt t="67890" x="1606550" y="3067050"/>
          <p14:tracePt t="67907" x="1651000" y="3067050"/>
          <p14:tracePt t="67924" x="1695450" y="3067050"/>
          <p14:tracePt t="67940" x="1752600" y="3067050"/>
          <p14:tracePt t="67957" x="1797050" y="3067050"/>
          <p14:tracePt t="67973" x="1809750" y="3067050"/>
          <p14:tracePt t="68033" x="1816100" y="3067050"/>
          <p14:tracePt t="68049" x="1828800" y="3067050"/>
          <p14:tracePt t="68065" x="1841500" y="3067050"/>
          <p14:tracePt t="68073" x="1847850" y="3067050"/>
          <p14:tracePt t="68081" x="1854200" y="3067050"/>
          <p14:tracePt t="68090" x="1860550" y="3067050"/>
          <p14:tracePt t="68107" x="1873250" y="3067050"/>
          <p14:tracePt t="68123" x="1885950" y="3067050"/>
          <p14:tracePt t="68140" x="1905000" y="3067050"/>
          <p14:tracePt t="68157" x="1917700" y="3067050"/>
          <p14:tracePt t="68173" x="1936750" y="3067050"/>
          <p14:tracePt t="68190" x="1943100" y="3067050"/>
          <p14:tracePt t="68207" x="1955800" y="3067050"/>
          <p14:tracePt t="68223" x="1962150" y="3067050"/>
          <p14:tracePt t="68257" x="1974850" y="3067050"/>
          <p14:tracePt t="68273" x="1993900" y="3067050"/>
          <p14:tracePt t="68290" x="2012950" y="3067050"/>
          <p14:tracePt t="68323" x="2019300" y="3067050"/>
          <p14:tracePt t="68353" x="2025650" y="3067050"/>
          <p14:tracePt t="68361" x="2032000" y="3067050"/>
          <p14:tracePt t="68449" x="2038350" y="3067050"/>
          <p14:tracePt t="68459" x="2044700" y="3067050"/>
          <p14:tracePt t="68465" x="2051050" y="3067050"/>
          <p14:tracePt t="68474" x="2063750" y="3067050"/>
          <p14:tracePt t="68490" x="2089150" y="3067050"/>
          <p14:tracePt t="68506" x="2120900" y="3073400"/>
          <p14:tracePt t="68523" x="2133600" y="3073400"/>
          <p14:tracePt t="68540" x="2139950" y="3073400"/>
          <p14:tracePt t="68573" x="2159000" y="3073400"/>
          <p14:tracePt t="68590" x="2190750" y="3073400"/>
          <p14:tracePt t="68606" x="2222500" y="3073400"/>
          <p14:tracePt t="68623" x="2273300" y="3073400"/>
          <p14:tracePt t="68640" x="2298700" y="3073400"/>
          <p14:tracePt t="68656" x="2324100" y="3073400"/>
          <p14:tracePt t="68658" x="2336800" y="3073400"/>
          <p14:tracePt t="68673" x="2349500" y="3073400"/>
          <p14:tracePt t="68689" x="2362200" y="3073400"/>
          <p14:tracePt t="68706" x="2381250" y="3073400"/>
          <p14:tracePt t="68723" x="2419350" y="3073400"/>
          <p14:tracePt t="68739" x="2457450" y="3073400"/>
          <p14:tracePt t="68756" x="2514600" y="3073400"/>
          <p14:tracePt t="68773" x="2571750" y="3073400"/>
          <p14:tracePt t="68790" x="2603500" y="3073400"/>
          <p14:tracePt t="68806" x="2616200" y="3073400"/>
          <p14:tracePt t="68823" x="2622550" y="3073400"/>
          <p14:tracePt t="68865" x="2628900" y="3073400"/>
          <p14:tracePt t="68881" x="2635250" y="3073400"/>
          <p14:tracePt t="68890" x="2647950" y="3073400"/>
          <p14:tracePt t="68906" x="2667000" y="3073400"/>
          <p14:tracePt t="68923" x="2679700" y="3073400"/>
          <p14:tracePt t="68939" x="2698750" y="3073400"/>
          <p14:tracePt t="68956" x="2711450" y="3073400"/>
          <p14:tracePt t="68989" x="2724150" y="3073400"/>
          <p14:tracePt t="69006" x="2730500" y="3086100"/>
          <p14:tracePt t="69023" x="2736850" y="3086100"/>
          <p14:tracePt t="69039" x="2743200" y="3086100"/>
          <p14:tracePt t="69865" x="2749550" y="3086100"/>
          <p14:tracePt t="69874" x="2768600" y="3098800"/>
          <p14:tracePt t="69881" x="2794000" y="3111500"/>
          <p14:tracePt t="69891" x="2832100" y="3143250"/>
          <p14:tracePt t="69905" x="2965450" y="3200400"/>
          <p14:tracePt t="69922" x="3130550" y="3270250"/>
          <p14:tracePt t="69938" x="3308350" y="3340100"/>
          <p14:tracePt t="69955" x="3505200" y="3422650"/>
          <p14:tracePt t="69972" x="3752850" y="3517900"/>
          <p14:tracePt t="69988" x="4038600" y="3619500"/>
          <p14:tracePt t="70005" x="4318000" y="3689350"/>
          <p14:tracePt t="70022" x="4591050" y="3752850"/>
          <p14:tracePt t="70038" x="4870450" y="3810000"/>
          <p14:tracePt t="70055" x="5111750" y="3848100"/>
          <p14:tracePt t="70072" x="5340350" y="3911600"/>
          <p14:tracePt t="70089" x="5619750" y="3975100"/>
          <p14:tracePt t="70105" x="6000750" y="4051300"/>
          <p14:tracePt t="70122" x="6172200" y="4089400"/>
          <p14:tracePt t="70138" x="6311900" y="4114800"/>
          <p14:tracePt t="70155" x="6419850" y="4121150"/>
          <p14:tracePt t="70172" x="6546850" y="4121150"/>
          <p14:tracePt t="70188" x="6724650" y="4121150"/>
          <p14:tracePt t="70205" x="6959600" y="4121150"/>
          <p14:tracePt t="70222" x="7207250" y="4121150"/>
          <p14:tracePt t="70238" x="7416800" y="4121150"/>
          <p14:tracePt t="70255" x="7556500" y="4108450"/>
          <p14:tracePt t="70272" x="7607300" y="4089400"/>
          <p14:tracePt t="70288" x="7632700" y="4083050"/>
          <p14:tracePt t="70305" x="7702550" y="4070350"/>
          <p14:tracePt t="70321" x="7778750" y="4051300"/>
          <p14:tracePt t="70338" x="7893050" y="4032250"/>
          <p14:tracePt t="70355" x="7994650" y="4006850"/>
          <p14:tracePt t="70371" x="8051800" y="3994150"/>
          <p14:tracePt t="70388" x="8064500" y="3981450"/>
          <p14:tracePt t="70405" x="8077200" y="3981450"/>
          <p14:tracePt t="70422" x="8102600" y="3981450"/>
          <p14:tracePt t="70438" x="8197850" y="3981450"/>
          <p14:tracePt t="70455" x="8375650" y="3981450"/>
          <p14:tracePt t="70471" x="8578850" y="3968750"/>
          <p14:tracePt t="70488" x="8731250" y="3930650"/>
          <p14:tracePt t="70505" x="8826500" y="3911600"/>
          <p14:tracePt t="70521" x="8832850" y="3911600"/>
          <p14:tracePt t="70538" x="8839200" y="3911600"/>
          <p14:tracePt t="70555" x="8851900" y="3911600"/>
          <p14:tracePt t="70571" x="8896350" y="3898900"/>
          <p14:tracePt t="70588" x="8953500" y="3879850"/>
          <p14:tracePt t="70604" x="9029700" y="3860800"/>
          <p14:tracePt t="70621" x="9067800" y="3848100"/>
          <p14:tracePt t="70638" x="9112250" y="3848100"/>
          <p14:tracePt t="70654" x="9182100" y="3848100"/>
          <p14:tracePt t="70656" x="9226550" y="3848100"/>
          <p14:tracePt t="70671" x="9290050" y="3848100"/>
          <p14:tracePt t="70688" x="9410700" y="3848100"/>
          <p14:tracePt t="70705" x="9505950" y="3848100"/>
          <p14:tracePt t="70721" x="9575800" y="3848100"/>
          <p14:tracePt t="70738" x="9613900" y="3848100"/>
          <p14:tracePt t="70754" x="9677400" y="3848100"/>
          <p14:tracePt t="70771" x="9766300" y="3860800"/>
          <p14:tracePt t="70788" x="9861550" y="3860800"/>
          <p14:tracePt t="70804" x="9918700" y="3860800"/>
          <p14:tracePt t="70821" x="9931400" y="3860800"/>
          <p14:tracePt t="70865" x="9937750" y="3860800"/>
          <p14:tracePt t="70874" x="9950450" y="3867150"/>
          <p14:tracePt t="70887" x="9956800" y="3867150"/>
          <p14:tracePt t="70904" x="10020300" y="3879850"/>
          <p14:tracePt t="70921" x="10090150" y="3879850"/>
          <p14:tracePt t="70938" x="10147300" y="3879850"/>
          <p14:tracePt t="70954" x="10217150" y="3892550"/>
          <p14:tracePt t="70971" x="10261600" y="3905250"/>
          <p14:tracePt t="70988" x="10325100" y="3917950"/>
          <p14:tracePt t="71004" x="10356850" y="3924300"/>
          <p14:tracePt t="71021" x="10369550" y="3924300"/>
          <p14:tracePt t="71037" x="10382250" y="3924300"/>
          <p14:tracePt t="71081" x="10388600" y="3924300"/>
          <p14:tracePt t="71090" x="10414000" y="3930650"/>
          <p14:tracePt t="71104" x="10426700" y="3937000"/>
          <p14:tracePt t="71121" x="10496550" y="3956050"/>
          <p14:tracePt t="71137" x="10515600" y="3956050"/>
          <p14:tracePt t="71154" x="10521950" y="3956050"/>
          <p14:tracePt t="71777" x="10515600" y="3956050"/>
          <p14:tracePt t="71785" x="10509250" y="3956050"/>
          <p14:tracePt t="71793" x="10483850" y="3956050"/>
          <p14:tracePt t="71803" x="10464800" y="3949700"/>
          <p14:tracePt t="71820" x="10414000" y="3943350"/>
          <p14:tracePt t="71837" x="10325100" y="3930650"/>
          <p14:tracePt t="71853" x="10261600" y="3905250"/>
          <p14:tracePt t="71870" x="10217150" y="3892550"/>
          <p14:tracePt t="71887" x="10160000" y="3867150"/>
          <p14:tracePt t="71903" x="10058400" y="3829050"/>
          <p14:tracePt t="71920" x="9912350" y="3784600"/>
          <p14:tracePt t="71937" x="9664700" y="3727450"/>
          <p14:tracePt t="71953" x="9518650" y="3683000"/>
          <p14:tracePt t="71970" x="9417050" y="3638550"/>
          <p14:tracePt t="71987" x="9347200" y="3594100"/>
          <p14:tracePt t="72003" x="9290050" y="3549650"/>
          <p14:tracePt t="72020" x="9232900" y="3511550"/>
          <p14:tracePt t="72037" x="9169400" y="3479800"/>
          <p14:tracePt t="72053" x="9080500" y="3460750"/>
          <p14:tracePt t="72070" x="8978900" y="3429000"/>
          <p14:tracePt t="72087" x="8870950" y="3403600"/>
          <p14:tracePt t="72103" x="8750300" y="3378200"/>
          <p14:tracePt t="72120" x="8629650" y="3352800"/>
          <p14:tracePt t="72136" x="8413750" y="3333750"/>
          <p14:tracePt t="72153" x="8223250" y="3333750"/>
          <p14:tracePt t="72170" x="8013700" y="3333750"/>
          <p14:tracePt t="72187" x="7804150" y="3333750"/>
          <p14:tracePt t="72203" x="7613650" y="3333750"/>
          <p14:tracePt t="72220" x="7435850" y="3333750"/>
          <p14:tracePt t="72236" x="7270750" y="3333750"/>
          <p14:tracePt t="72253" x="7086600" y="3321050"/>
          <p14:tracePt t="72270" x="6921500" y="3314700"/>
          <p14:tracePt t="72286" x="6756400" y="3276600"/>
          <p14:tracePt t="72303" x="6604000" y="3238500"/>
          <p14:tracePt t="72320" x="6451600" y="3187700"/>
          <p14:tracePt t="72337" x="6305550" y="3136900"/>
          <p14:tracePt t="72353" x="6070600" y="3086100"/>
          <p14:tracePt t="72370" x="5886450" y="3041650"/>
          <p14:tracePt t="72386" x="5702300" y="3003550"/>
          <p14:tracePt t="72403" x="5524500" y="2978150"/>
          <p14:tracePt t="72419" x="5403850" y="2971800"/>
          <p14:tracePt t="72436" x="5327650" y="2971800"/>
          <p14:tracePt t="72453" x="5302250" y="2971800"/>
          <p14:tracePt t="72470" x="5295900" y="2971800"/>
          <p14:tracePt t="72529" x="5289550" y="2965450"/>
          <p14:tracePt t="72617" x="5295900" y="2965450"/>
          <p14:tracePt t="72625" x="5302250" y="2965450"/>
          <p14:tracePt t="72636" x="5314950" y="2965450"/>
          <p14:tracePt t="72653" x="5359400" y="2965450"/>
          <p14:tracePt t="72669" x="5416550" y="2965450"/>
          <p14:tracePt t="72686" x="5486400" y="2965450"/>
          <p14:tracePt t="72703" x="5549900" y="2965450"/>
          <p14:tracePt t="72719" x="5600700" y="2965450"/>
          <p14:tracePt t="72736" x="5613400" y="2965450"/>
          <p14:tracePt t="72753" x="5626100" y="2965450"/>
          <p14:tracePt t="72769" x="5651500" y="2978150"/>
          <p14:tracePt t="72786" x="5689600" y="2984500"/>
          <p14:tracePt t="72803" x="5721350" y="2984500"/>
          <p14:tracePt t="72819" x="5753100" y="2984500"/>
          <p14:tracePt t="72836" x="5816600" y="2990850"/>
          <p14:tracePt t="72853" x="5905500" y="3003550"/>
          <p14:tracePt t="72869" x="6007100" y="3003550"/>
          <p14:tracePt t="72886" x="6153150" y="3003550"/>
          <p14:tracePt t="72902" x="6280150" y="3003550"/>
          <p14:tracePt t="72920" x="6375400" y="3003550"/>
          <p14:tracePt t="72936" x="6413500" y="3003550"/>
          <p14:tracePt t="72952" x="6432550" y="3003550"/>
          <p14:tracePt t="72969" x="6451600" y="3003550"/>
          <p14:tracePt t="72986" x="6496050" y="3003550"/>
          <p14:tracePt t="73003" x="6604000" y="3003550"/>
          <p14:tracePt t="73019" x="6724650" y="3003550"/>
          <p14:tracePt t="73036" x="6819900" y="3003550"/>
          <p14:tracePt t="73052" x="6883400" y="3003550"/>
          <p14:tracePt t="73069" x="6934200" y="3003550"/>
          <p14:tracePt t="73086" x="6972300" y="3003550"/>
          <p14:tracePt t="73102" x="7010400" y="3003550"/>
          <p14:tracePt t="73119" x="7067550" y="3003550"/>
          <p14:tracePt t="73136" x="7124700" y="3003550"/>
          <p14:tracePt t="73138" x="7150100" y="3003550"/>
          <p14:tracePt t="73153" x="7181850" y="3003550"/>
          <p14:tracePt t="73169" x="7264400" y="3003550"/>
          <p14:tracePt t="73185" x="7366000" y="3003550"/>
          <p14:tracePt t="73202" x="7480300" y="3003550"/>
          <p14:tracePt t="73219" x="7600950" y="3009900"/>
          <p14:tracePt t="73235" x="7677150" y="3035300"/>
          <p14:tracePt t="73252" x="7715250" y="3041650"/>
          <p14:tracePt t="73269" x="7740650" y="3048000"/>
          <p14:tracePt t="73285" x="7753350" y="3048000"/>
          <p14:tracePt t="73302" x="7791450" y="3048000"/>
          <p14:tracePt t="73319" x="7867650" y="3048000"/>
          <p14:tracePt t="73335" x="7956550" y="3048000"/>
          <p14:tracePt t="73352" x="8026400" y="3048000"/>
          <p14:tracePt t="73369" x="8121650" y="3048000"/>
          <p14:tracePt t="73385" x="8147050" y="3048000"/>
          <p14:tracePt t="73402" x="8153400" y="3048000"/>
          <p14:tracePt t="73457" x="8159750" y="3048000"/>
          <p14:tracePt t="73465" x="8178800" y="3048000"/>
          <p14:tracePt t="73473" x="8191500" y="3048000"/>
          <p14:tracePt t="73485" x="8216900" y="3048000"/>
          <p14:tracePt t="73502" x="8261350" y="3048000"/>
          <p14:tracePt t="73519" x="8312150" y="3048000"/>
          <p14:tracePt t="73535" x="8350250" y="3048000"/>
          <p14:tracePt t="73552" x="8369300" y="3048000"/>
          <p14:tracePt t="73601" x="8375650" y="3048000"/>
          <p14:tracePt t="73609" x="8382000" y="3048000"/>
          <p14:tracePt t="73618" x="8388350" y="3048000"/>
          <p14:tracePt t="73635" x="8407400" y="3048000"/>
          <p14:tracePt t="73652" x="8439150" y="3048000"/>
          <p14:tracePt t="73668" x="8451850" y="3048000"/>
          <p14:tracePt t="73685" x="8458200" y="3048000"/>
          <p14:tracePt t="73702" x="8470900" y="3048000"/>
          <p14:tracePt t="73718" x="8496300" y="3048000"/>
          <p14:tracePt t="73735" x="8572500" y="3048000"/>
          <p14:tracePt t="73752" x="8648700" y="3035300"/>
          <p14:tracePt t="73768" x="8705850" y="3022600"/>
          <p14:tracePt t="73785" x="8724900" y="3022600"/>
          <p14:tracePt t="73802" x="8724900" y="3016250"/>
          <p14:tracePt t="73818" x="8724900" y="3003550"/>
          <p14:tracePt t="73835" x="8724900" y="2990850"/>
          <p14:tracePt t="73852" x="8724900" y="2984500"/>
          <p14:tracePt t="73868" x="8724900" y="2965450"/>
          <p14:tracePt t="73885" x="8724900" y="2933700"/>
          <p14:tracePt t="73902" x="8712200" y="2901950"/>
          <p14:tracePt t="73918" x="8705850" y="2882900"/>
          <p14:tracePt t="73935" x="8705850" y="2876550"/>
          <p14:tracePt t="73986" x="8705850" y="2870200"/>
          <p14:tracePt t="73993" x="8699500" y="2863850"/>
          <p14:tracePt t="74017" x="8693150" y="2857500"/>
          <p14:tracePt t="74081" x="8693150" y="2851150"/>
          <p14:tracePt t="74097" x="8693150" y="2844800"/>
          <p14:tracePt t="74105" x="8693150" y="2838450"/>
          <p14:tracePt t="74118" x="8693150" y="2832100"/>
          <p14:tracePt t="74135" x="8686800" y="2806700"/>
          <p14:tracePt t="74151" x="8674100" y="2794000"/>
          <p14:tracePt t="74169" x="8667750" y="2774950"/>
          <p14:tracePt t="74185" x="8667750" y="2768600"/>
          <p14:tracePt t="74201" x="8661400" y="2755900"/>
          <p14:tracePt t="74225" x="8655050" y="2749550"/>
          <p14:tracePt t="74235" x="8648700" y="2743200"/>
          <p14:tracePt t="74465" x="8648700" y="2736850"/>
          <p14:tracePt t="75025" x="8642350" y="2736850"/>
          <p14:tracePt t="75033" x="8636000" y="2730500"/>
          <p14:tracePt t="75049" x="8636000" y="2724150"/>
          <p14:tracePt t="75057" x="8629650" y="2717800"/>
          <p14:tracePt t="75067" x="8623300" y="2717800"/>
          <p14:tracePt t="75084" x="8616950" y="2711450"/>
          <p14:tracePt t="75101" x="8604250" y="2705100"/>
          <p14:tracePt t="75117" x="8597900" y="2698750"/>
          <p14:tracePt t="75134" x="8591550" y="2692400"/>
          <p14:tracePt t="75150" x="8578850" y="2673350"/>
          <p14:tracePt t="75153" x="8572500" y="2667000"/>
          <p14:tracePt t="75167" x="8572500" y="2660650"/>
          <p14:tracePt t="75184" x="8559800" y="2654300"/>
          <p14:tracePt t="75200" x="8553450" y="2647950"/>
          <p14:tracePt t="75217" x="8540750" y="2641600"/>
          <p14:tracePt t="75234" x="8534400" y="2635250"/>
          <p14:tracePt t="75250" x="8528050" y="2628900"/>
          <p14:tracePt t="75267" x="8515350" y="2628900"/>
          <p14:tracePt t="75284" x="8502650" y="2628900"/>
          <p14:tracePt t="75300" x="8477250" y="2622550"/>
          <p14:tracePt t="75317" x="8458200" y="2622550"/>
          <p14:tracePt t="75334" x="8426450" y="2622550"/>
          <p14:tracePt t="75350" x="8401050" y="2622550"/>
          <p14:tracePt t="75367" x="8382000" y="2622550"/>
          <p14:tracePt t="75384" x="8356600" y="2622550"/>
          <p14:tracePt t="75400" x="8343900" y="2622550"/>
          <p14:tracePt t="75417" x="8337550" y="2622550"/>
          <p14:tracePt t="75465" x="8331200" y="2622550"/>
          <p14:tracePt t="75473" x="8318500" y="2622550"/>
          <p14:tracePt t="75483" x="8305800" y="2622550"/>
          <p14:tracePt t="75500" x="8293100" y="2622550"/>
          <p14:tracePt t="75517" x="8286750" y="2622550"/>
          <p14:tracePt t="75533" x="8280400" y="2622550"/>
          <p14:tracePt t="75569" x="8274050" y="2628900"/>
          <p14:tracePt t="75586" x="8274050" y="2641600"/>
          <p14:tracePt t="75600" x="8267700" y="2641600"/>
          <p14:tracePt t="75617" x="8261350" y="2660650"/>
          <p14:tracePt t="75634" x="8248650" y="2679700"/>
          <p14:tracePt t="75650" x="8248650" y="2692400"/>
          <p14:tracePt t="75667" x="8248650" y="2705100"/>
          <p14:tracePt t="75683" x="8248650" y="2724150"/>
          <p14:tracePt t="75700" x="8248650" y="2743200"/>
          <p14:tracePt t="75717" x="8248650" y="2755900"/>
          <p14:tracePt t="75733" x="8248650" y="2774950"/>
          <p14:tracePt t="75750" x="8235950" y="2794000"/>
          <p14:tracePt t="75767" x="8229600" y="2813050"/>
          <p14:tracePt t="75783" x="8223250" y="2832100"/>
          <p14:tracePt t="75800" x="8216900" y="2844800"/>
          <p14:tracePt t="75817" x="8210550" y="2863850"/>
          <p14:tracePt t="75833" x="8204200" y="2876550"/>
          <p14:tracePt t="75850" x="8204200" y="2889250"/>
          <p14:tracePt t="75867" x="8204200" y="2901950"/>
          <p14:tracePt t="75883" x="8204200" y="2908300"/>
          <p14:tracePt t="75900" x="8204200" y="2914650"/>
          <p14:tracePt t="75916" x="8204200" y="2933700"/>
          <p14:tracePt t="75933" x="8204200" y="2952750"/>
          <p14:tracePt t="75950" x="8204200" y="2978150"/>
          <p14:tracePt t="75966" x="8210550" y="2984500"/>
          <p14:tracePt t="76000" x="8216900" y="2997200"/>
          <p14:tracePt t="76016" x="8229600" y="3003550"/>
          <p14:tracePt t="76033" x="8242300" y="3009900"/>
          <p14:tracePt t="76050" x="8248650" y="3009900"/>
          <p14:tracePt t="76066" x="8261350" y="3009900"/>
          <p14:tracePt t="76083" x="8280400" y="3009900"/>
          <p14:tracePt t="76100" x="8312150" y="3009900"/>
          <p14:tracePt t="76116" x="8350250" y="3009900"/>
          <p14:tracePt t="76133" x="8369300" y="3009900"/>
          <p14:tracePt t="76150" x="8382000" y="3009900"/>
          <p14:tracePt t="76153" x="8388350" y="3009900"/>
          <p14:tracePt t="76166" x="8394700" y="3009900"/>
          <p14:tracePt t="76183" x="8401050" y="3009900"/>
          <p14:tracePt t="76199" x="8426450" y="3009900"/>
          <p14:tracePt t="76216" x="8451850" y="3009900"/>
          <p14:tracePt t="76233" x="8489950" y="3009900"/>
          <p14:tracePt t="76249" x="8521700" y="3003550"/>
          <p14:tracePt t="76266" x="8540750" y="3003550"/>
          <p14:tracePt t="76283" x="8566150" y="2990850"/>
          <p14:tracePt t="76329" x="8572500" y="2990850"/>
          <p14:tracePt t="76337" x="8585200" y="2990850"/>
          <p14:tracePt t="76349" x="8597900" y="2984500"/>
          <p14:tracePt t="76366" x="8636000" y="2978150"/>
          <p14:tracePt t="76383" x="8655050" y="2971800"/>
          <p14:tracePt t="76399" x="8667750" y="2971800"/>
          <p14:tracePt t="78977" x="8667750" y="2965450"/>
          <p14:tracePt t="79017" x="8667750" y="2959100"/>
          <p14:tracePt t="81914" x="8674100" y="2952750"/>
          <p14:tracePt t="83497" x="8680450" y="2952750"/>
          <p14:tracePt t="83617" x="8674100" y="2959100"/>
          <p14:tracePt t="83697" x="8674100" y="2965450"/>
          <p14:tracePt t="83777" x="8667750" y="2965450"/>
          <p14:tracePt t="83865" x="8661400" y="2965450"/>
          <p14:tracePt t="85561" x="8667750" y="2965450"/>
          <p14:tracePt t="85569" x="8680450" y="2965450"/>
          <p14:tracePt t="85577" x="8693150" y="2965450"/>
          <p14:tracePt t="85591" x="8699500" y="2965450"/>
          <p14:tracePt t="85608" x="8743950" y="2978150"/>
          <p14:tracePt t="85625" x="8794750" y="2997200"/>
          <p14:tracePt t="85641" x="8826500" y="3009900"/>
          <p14:tracePt t="85658" x="8832850" y="3009900"/>
          <p14:tracePt t="85675" x="8839200" y="3016250"/>
          <p14:tracePt t="85697" x="8845550" y="3028950"/>
          <p14:tracePt t="85708" x="8851900" y="3035300"/>
          <p14:tracePt t="85724" x="8851900" y="3054350"/>
          <p14:tracePt t="85741" x="8851900" y="3079750"/>
          <p14:tracePt t="85758" x="8851900" y="3098800"/>
          <p14:tracePt t="85774" x="8851900" y="3124200"/>
          <p14:tracePt t="85791" x="8832850" y="3149600"/>
          <p14:tracePt t="85808" x="8801100" y="3175000"/>
          <p14:tracePt t="85824" x="8724900" y="3232150"/>
          <p14:tracePt t="85841" x="8534400" y="3346450"/>
          <p14:tracePt t="85858" x="8375650" y="3454400"/>
          <p14:tracePt t="85874" x="8216900" y="3594100"/>
          <p14:tracePt t="85891" x="8077200" y="3708400"/>
          <p14:tracePt t="85908" x="7981950" y="3771900"/>
          <p14:tracePt t="85924" x="7937500" y="3797300"/>
          <p14:tracePt t="85941" x="7893050" y="3822700"/>
          <p14:tracePt t="85958" x="7823200" y="3848100"/>
          <p14:tracePt t="85974" x="7708900" y="3917950"/>
          <p14:tracePt t="85991" x="7550150" y="4000500"/>
          <p14:tracePt t="86008" x="7397750" y="4083050"/>
          <p14:tracePt t="86024" x="7219950" y="4152900"/>
          <p14:tracePt t="86041" x="6985000" y="4203700"/>
          <p14:tracePt t="86058" x="6826250" y="4216400"/>
          <p14:tracePt t="86074" x="6623050" y="4260850"/>
          <p14:tracePt t="86091" x="6388100" y="4330700"/>
          <p14:tracePt t="86107" x="6140450" y="4419600"/>
          <p14:tracePt t="86124" x="5937250" y="4521200"/>
          <p14:tracePt t="86141" x="5759450" y="4616450"/>
          <p14:tracePt t="86158" x="5626100" y="4679950"/>
          <p14:tracePt t="86174" x="5511800" y="4718050"/>
          <p14:tracePt t="86191" x="5410200" y="4730750"/>
          <p14:tracePt t="86207" x="5289550" y="4781550"/>
          <p14:tracePt t="86224" x="5130800" y="4870450"/>
          <p14:tracePt t="86241" x="4876800" y="5048250"/>
          <p14:tracePt t="86257" x="4737100" y="5156200"/>
          <p14:tracePt t="86274" x="4641850" y="5232400"/>
          <p14:tracePt t="86291" x="4584700" y="5270500"/>
          <p14:tracePt t="86307" x="4546600" y="5295900"/>
          <p14:tracePt t="86324" x="4495800" y="5314950"/>
          <p14:tracePt t="86341" x="4419600" y="5353050"/>
          <p14:tracePt t="86357" x="4343400" y="5403850"/>
          <p14:tracePt t="86374" x="4286250" y="5473700"/>
          <p14:tracePt t="86391" x="4235450" y="5537200"/>
          <p14:tracePt t="86407" x="4165600" y="5594350"/>
          <p14:tracePt t="86424" x="4102100" y="5651500"/>
          <p14:tracePt t="86440" x="3949700" y="5734050"/>
          <p14:tracePt t="86457" x="3854450" y="5784850"/>
          <p14:tracePt t="86474" x="3752850" y="5822950"/>
          <p14:tracePt t="86491" x="3683000" y="5842000"/>
          <p14:tracePt t="86507" x="3632200" y="5848350"/>
          <p14:tracePt t="86524" x="3562350" y="5848350"/>
          <p14:tracePt t="86540" x="3429000" y="5848350"/>
          <p14:tracePt t="86557" x="3251200" y="5829300"/>
          <p14:tracePt t="86574" x="3098800" y="5816600"/>
          <p14:tracePt t="86590" x="2990850" y="5803900"/>
          <p14:tracePt t="86607" x="2933700" y="5803900"/>
          <p14:tracePt t="86624" x="2908300" y="5803900"/>
          <p14:tracePt t="86641" x="2870200" y="5803900"/>
          <p14:tracePt t="86642" x="2838450" y="5803900"/>
          <p14:tracePt t="86657" x="2743200" y="5803900"/>
          <p14:tracePt t="86674" x="2616200" y="5822950"/>
          <p14:tracePt t="86690" x="2482850" y="5842000"/>
          <p14:tracePt t="86707" x="2368550" y="5842000"/>
          <p14:tracePt t="86724" x="2279650" y="5842000"/>
          <p14:tracePt t="86740" x="2190750" y="5848350"/>
          <p14:tracePt t="86757" x="2133600" y="5861050"/>
          <p14:tracePt t="86774" x="2095500" y="5873750"/>
          <p14:tracePt t="86790" x="2032000" y="5892800"/>
          <p14:tracePt t="86807" x="1968500" y="5937250"/>
          <p14:tracePt t="86823" x="1892300" y="5981700"/>
          <p14:tracePt t="86840" x="1822450" y="6026150"/>
          <p14:tracePt t="86857" x="1689100" y="6083300"/>
          <p14:tracePt t="86873" x="1549400" y="6134100"/>
          <p14:tracePt t="86890" x="1384300" y="6203950"/>
          <p14:tracePt t="86907" x="1238250" y="6267450"/>
          <p14:tracePt t="86923" x="1143000" y="6318250"/>
          <p14:tracePt t="86940" x="1104900" y="6350000"/>
          <p14:tracePt t="86957" x="1085850" y="6369050"/>
          <p14:tracePt t="86973" x="1073150" y="6375400"/>
          <p14:tracePt t="86990" x="1054100" y="6394450"/>
          <p14:tracePt t="87007" x="1035050" y="6400800"/>
          <p14:tracePt t="87023" x="958850" y="6419850"/>
          <p14:tracePt t="87040" x="857250" y="6438900"/>
          <p14:tracePt t="87057" x="730250" y="6470650"/>
          <p14:tracePt t="87073" x="692150" y="6489700"/>
          <p14:tracePt t="87090" x="666750" y="6502400"/>
          <p14:tracePt t="87137" x="654050" y="6508750"/>
          <p14:tracePt t="87153" x="647700" y="6515100"/>
          <p14:tracePt t="87161" x="641350" y="6521450"/>
          <p14:tracePt t="87173" x="641350" y="6527800"/>
          <p14:tracePt t="87190" x="635000" y="6534150"/>
          <p14:tracePt t="87206" x="622300" y="6540500"/>
          <p14:tracePt t="87223" x="609600" y="6546850"/>
          <p14:tracePt t="87240" x="577850" y="6553200"/>
          <p14:tracePt t="90154" x="596900" y="6324600"/>
          <p14:tracePt t="90171" x="584200" y="6216650"/>
          <p14:tracePt t="90187" x="571500" y="6121400"/>
          <p14:tracePt t="90849" x="0" y="0"/>
        </p14:tracePtLst>
        <p14:tracePtLst>
          <p14:tracePt t="104713" x="546100" y="5302250"/>
          <p14:tracePt t="104937" x="539750" y="5314950"/>
          <p14:tracePt t="104945" x="539750" y="5321300"/>
          <p14:tracePt t="104953" x="533400" y="5340350"/>
          <p14:tracePt t="104961" x="527050" y="5359400"/>
          <p14:tracePt t="104974" x="520700" y="5372100"/>
          <p14:tracePt t="104991" x="501650" y="5397500"/>
          <p14:tracePt t="105007" x="495300" y="5429250"/>
          <p14:tracePt t="105024" x="476250" y="5480050"/>
          <p14:tracePt t="105041" x="444500" y="5581650"/>
          <p14:tracePt t="105057" x="431800" y="5664200"/>
          <p14:tracePt t="105074" x="406400" y="5772150"/>
          <p14:tracePt t="105091" x="381000" y="5892800"/>
          <p14:tracePt t="105107" x="361950" y="5981700"/>
          <p14:tracePt t="105124" x="355600" y="6051550"/>
          <p14:tracePt t="105141" x="349250" y="6108700"/>
          <p14:tracePt t="105157" x="349250" y="6146800"/>
          <p14:tracePt t="105174" x="349250" y="6184900"/>
          <p14:tracePt t="105191" x="349250" y="6210300"/>
          <p14:tracePt t="105207" x="349250" y="6235700"/>
          <p14:tracePt t="105224" x="349250" y="6273800"/>
          <p14:tracePt t="105241" x="349250" y="6318250"/>
          <p14:tracePt t="105257" x="349250" y="6337300"/>
          <p14:tracePt t="105274" x="355600" y="6343650"/>
          <p14:tracePt t="105291" x="361950" y="6362700"/>
          <p14:tracePt t="105307" x="361950" y="6381750"/>
          <p14:tracePt t="105324" x="374650" y="6413500"/>
          <p14:tracePt t="105341" x="374650" y="6438900"/>
          <p14:tracePt t="105357" x="381000" y="6457950"/>
          <p14:tracePt t="105374" x="381000" y="6464300"/>
          <p14:tracePt t="105390" x="381000" y="6477000"/>
          <p14:tracePt t="105407" x="387350" y="6508750"/>
          <p14:tracePt t="105424" x="393700" y="6546850"/>
          <p14:tracePt t="117161" x="520700" y="6451600"/>
          <p14:tracePt t="117169" x="546100" y="6324600"/>
          <p14:tracePt t="117180" x="577850" y="6159500"/>
          <p14:tracePt t="117197" x="615950" y="5734050"/>
          <p14:tracePt t="117213" x="615950" y="5149850"/>
          <p14:tracePt t="117230" x="660400" y="4432300"/>
          <p14:tracePt t="117247" x="812800" y="3714750"/>
          <p14:tracePt t="117263" x="939800" y="3117850"/>
          <p14:tracePt t="117280" x="1016000" y="2819400"/>
          <p14:tracePt t="117297" x="1041400" y="2616200"/>
          <p14:tracePt t="117313" x="1028700" y="2489200"/>
          <p14:tracePt t="117330" x="990600" y="2374900"/>
          <p14:tracePt t="117347" x="933450" y="2273300"/>
          <p14:tracePt t="117363" x="895350" y="2165350"/>
          <p14:tracePt t="117380" x="882650" y="2089150"/>
          <p14:tracePt t="117397" x="895350" y="1981200"/>
          <p14:tracePt t="117413" x="933450" y="1879600"/>
          <p14:tracePt t="117430" x="977900" y="1765300"/>
          <p14:tracePt t="117446" x="1022350" y="1651000"/>
          <p14:tracePt t="117463" x="1066800" y="1511300"/>
          <p14:tracePt t="117480" x="1098550" y="1346200"/>
          <p14:tracePt t="117497" x="1130300" y="1206500"/>
          <p14:tracePt t="117513" x="1200150" y="996950"/>
          <p14:tracePt t="117530" x="1257300" y="876300"/>
          <p14:tracePt t="117547" x="1327150" y="787400"/>
          <p14:tracePt t="117563" x="1384300" y="679450"/>
          <p14:tracePt t="117580" x="1435100" y="577850"/>
          <p14:tracePt t="117596" x="1479550" y="463550"/>
          <p14:tracePt t="117613" x="1517650" y="400050"/>
          <p14:tracePt t="117630" x="1587500" y="317500"/>
          <p14:tracePt t="117646" x="1638300" y="241300"/>
          <p14:tracePt t="117663" x="1657350" y="222250"/>
          <p14:tracePt t="117769" x="1644650" y="215900"/>
          <p14:tracePt t="117777" x="1619250" y="203200"/>
          <p14:tracePt t="117785" x="1568450" y="184150"/>
          <p14:tracePt t="117796" x="1517650" y="171450"/>
          <p14:tracePt t="117813" x="1397000" y="165100"/>
          <p14:tracePt t="117829" x="1282700" y="165100"/>
          <p14:tracePt t="119480" x="1206500" y="698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Ergänze</a:t>
            </a:r>
            <a:r>
              <a:rPr lang="hr-H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die</a:t>
            </a:r>
            <a:r>
              <a:rPr lang="hr-H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Sätze</a:t>
            </a:r>
            <a:r>
              <a:rPr lang="hr-H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im </a:t>
            </a:r>
            <a:r>
              <a:rPr lang="hr-H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Lehrbuch</a:t>
            </a:r>
            <a:r>
              <a:rPr lang="hr-H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auf</a:t>
            </a:r>
            <a:r>
              <a:rPr lang="hr-H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Seite</a:t>
            </a:r>
            <a:r>
              <a:rPr lang="hr-H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24.</a:t>
            </a:r>
            <a:br>
              <a:rPr lang="hr-H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20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Dopuni rečenice u udžbeniku na strani 24.</a:t>
            </a:r>
            <a:endParaRPr lang="hr-H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5300470" y="2560320"/>
            <a:ext cx="5596128" cy="33101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r-HR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Ich</a:t>
            </a:r>
            <a:r>
              <a:rPr lang="hr-HR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weiß</a:t>
            </a:r>
            <a:r>
              <a:rPr lang="hr-HR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r-HR" sz="2200" b="1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dass</a:t>
            </a:r>
            <a:r>
              <a:rPr lang="hr-HR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Anna</a:t>
            </a:r>
            <a:r>
              <a:rPr lang="hr-HR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13 </a:t>
            </a:r>
            <a:r>
              <a:rPr lang="hr-HR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Jahre</a:t>
            </a:r>
            <a:r>
              <a:rPr lang="hr-HR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alt </a:t>
            </a:r>
            <a:r>
              <a:rPr lang="hr-HR" sz="2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ist</a:t>
            </a:r>
            <a:r>
              <a:rPr lang="hr-HR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r>
              <a:rPr lang="hr-HR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Ich</a:t>
            </a:r>
            <a:r>
              <a:rPr lang="hr-HR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weiß</a:t>
            </a:r>
            <a:r>
              <a:rPr lang="hr-HR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r-HR" sz="2200" b="1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dass</a:t>
            </a:r>
            <a:r>
              <a:rPr lang="hr-HR" sz="2200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sie</a:t>
            </a:r>
            <a:r>
              <a:rPr lang="hr-HR" sz="22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im </a:t>
            </a:r>
            <a:r>
              <a:rPr lang="hr-HR" sz="220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Zentrum</a:t>
            </a:r>
            <a:r>
              <a:rPr lang="hr-HR" sz="22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wohnt</a:t>
            </a:r>
            <a:r>
              <a:rPr lang="hr-HR" sz="22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r>
              <a:rPr lang="hr-HR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Ich</a:t>
            </a:r>
            <a:r>
              <a:rPr lang="hr-HR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weiß</a:t>
            </a:r>
            <a:r>
              <a:rPr lang="hr-HR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r-HR" sz="2200" b="1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dass</a:t>
            </a:r>
            <a:r>
              <a:rPr lang="hr-HR" sz="2200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sie</a:t>
            </a:r>
            <a:r>
              <a:rPr lang="hr-HR" sz="22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einen</a:t>
            </a:r>
            <a:r>
              <a:rPr lang="hr-HR" sz="22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Bruder</a:t>
            </a:r>
            <a:r>
              <a:rPr lang="hr-HR" sz="22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hat</a:t>
            </a:r>
            <a:r>
              <a:rPr lang="hr-HR" sz="22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r>
              <a:rPr lang="hr-HR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Ich</a:t>
            </a:r>
            <a:r>
              <a:rPr lang="hr-HR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weiß</a:t>
            </a:r>
            <a:r>
              <a:rPr lang="hr-HR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r-HR" sz="2200" b="1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dass</a:t>
            </a:r>
            <a:r>
              <a:rPr lang="hr-HR" sz="2200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hr-HR" sz="22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Christian </a:t>
            </a:r>
            <a:r>
              <a:rPr lang="hr-HR" sz="22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heißt</a:t>
            </a:r>
            <a:r>
              <a:rPr lang="hr-HR" sz="22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r-HR" sz="22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r-HR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Ich</a:t>
            </a:r>
            <a:r>
              <a:rPr lang="hr-HR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weiß</a:t>
            </a:r>
            <a:r>
              <a:rPr lang="hr-HR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r-HR" sz="2200" b="1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dass</a:t>
            </a:r>
            <a:r>
              <a:rPr lang="hr-HR" sz="2200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hr-HR" sz="22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hr-HR" sz="220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Jahre</a:t>
            </a:r>
            <a:r>
              <a:rPr lang="hr-HR" sz="22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alt</a:t>
            </a:r>
            <a:r>
              <a:rPr lang="hr-HR" sz="22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ist</a:t>
            </a:r>
            <a:r>
              <a:rPr lang="hr-HR" sz="22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r>
              <a:rPr lang="hr-HR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Ich</a:t>
            </a:r>
            <a:r>
              <a:rPr lang="hr-HR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weiß</a:t>
            </a:r>
            <a:r>
              <a:rPr lang="hr-HR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r-HR" sz="2200" b="1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dass</a:t>
            </a:r>
            <a:r>
              <a:rPr lang="hr-HR" sz="2200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Anna</a:t>
            </a:r>
            <a:r>
              <a:rPr lang="hr-HR" sz="22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Tiere</a:t>
            </a:r>
            <a:r>
              <a:rPr lang="hr-HR" sz="22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liebt</a:t>
            </a:r>
            <a:r>
              <a:rPr lang="hr-HR" sz="22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r>
              <a:rPr lang="hr-HR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Ich</a:t>
            </a:r>
            <a:r>
              <a:rPr lang="hr-HR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weiß</a:t>
            </a:r>
            <a:r>
              <a:rPr lang="hr-HR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r-HR" sz="2200" b="1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dass</a:t>
            </a:r>
            <a:r>
              <a:rPr lang="hr-HR" sz="2200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sie</a:t>
            </a:r>
            <a:r>
              <a:rPr lang="hr-HR" sz="22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Sport </a:t>
            </a:r>
            <a:r>
              <a:rPr lang="hr-HR" sz="22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treibt</a:t>
            </a:r>
            <a:r>
              <a:rPr lang="hr-HR" sz="22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r>
              <a:rPr lang="hr-HR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Ich</a:t>
            </a:r>
            <a:r>
              <a:rPr lang="hr-HR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weiß</a:t>
            </a:r>
            <a:r>
              <a:rPr lang="hr-HR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r-HR" sz="2200" b="1" dirty="0" err="1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dass</a:t>
            </a:r>
            <a:r>
              <a:rPr lang="hr-HR" sz="2200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sie</a:t>
            </a:r>
            <a:r>
              <a:rPr lang="hr-HR" sz="22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gern</a:t>
            </a:r>
            <a:r>
              <a:rPr lang="hr-HR" sz="22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schwimmt</a:t>
            </a:r>
            <a:r>
              <a:rPr lang="hr-HR" sz="2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half" idx="1"/>
          </p:nvPr>
        </p:nvPicPr>
        <p:blipFill rotWithShape="1">
          <a:blip r:embed="rId5"/>
          <a:srcRect l="24281" t="57213" r="54178" b="19682"/>
          <a:stretch/>
        </p:blipFill>
        <p:spPr>
          <a:xfrm>
            <a:off x="1149531" y="2852769"/>
            <a:ext cx="3796938" cy="2662691"/>
          </a:xfrm>
          <a:prstGeom prst="rect">
            <a:avLst/>
          </a:prstGeom>
        </p:spPr>
      </p:pic>
      <p:pic>
        <p:nvPicPr>
          <p:cNvPr id="10" name="Audiozapis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322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38"/>
    </mc:Choice>
    <mc:Fallback xmlns="">
      <p:transition spd="slow" advTm="62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Die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nächsten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zwei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Übungen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findest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du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unter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folgendem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Link:</a:t>
            </a:r>
            <a:b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Slijedeća dva zadataka napravi </a:t>
            </a:r>
            <a:r>
              <a:rPr lang="hr-HR" sz="2000" smtClean="0">
                <a:latin typeface="Calibri" panose="020F0502020204030204" pitchFamily="34" charset="0"/>
                <a:cs typeface="Calibri" panose="020F0502020204030204" pitchFamily="34" charset="0"/>
              </a:rPr>
              <a:t>na poveznici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hr-H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smtClean="0">
                <a:hlinkClick r:id="rId4"/>
              </a:rPr>
              <a:t>https</a:t>
            </a:r>
            <a:r>
              <a:rPr lang="hr-HR">
                <a:hlinkClick r:id="rId4"/>
              </a:rPr>
              <a:t>://</a:t>
            </a:r>
            <a:r>
              <a:rPr lang="hr-HR" smtClean="0">
                <a:hlinkClick r:id="rId4"/>
              </a:rPr>
              <a:t>www.bookwidgets.com/play/QBSBKQJ?teacher_id=6256171374608384</a:t>
            </a:r>
            <a:endParaRPr lang="hr-HR" smtClean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5" name="Audiozapis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74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148"/>
    </mc:Choice>
    <mc:Fallback>
      <p:transition spd="slow" advTm="38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0.5|16.9|12.4|9.2|13.8|6.9|1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6|3|22.7|29.3|47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6.8|5.4|17.4|3.9|3.8|3.8|4.4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ski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256</TotalTime>
  <Words>216</Words>
  <Application>Microsoft Office PowerPoint</Application>
  <PresentationFormat>Široki zaslon</PresentationFormat>
  <Paragraphs>30</Paragraphs>
  <Slides>6</Slides>
  <Notes>0</Notes>
  <HiddenSlides>0</HiddenSlides>
  <MMClips>6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6</vt:i4>
      </vt:variant>
    </vt:vector>
  </HeadingPairs>
  <TitlesOfParts>
    <vt:vector size="11" baseType="lpstr">
      <vt:lpstr>Arial</vt:lpstr>
      <vt:lpstr>Calibri</vt:lpstr>
      <vt:lpstr>Garamond</vt:lpstr>
      <vt:lpstr>Wingdings</vt:lpstr>
      <vt:lpstr>Organski</vt:lpstr>
      <vt:lpstr>Kennen wir uns gut?</vt:lpstr>
      <vt:lpstr> Schreibe folgende Wörter und Fragen in dein Heft ab. Beantworte danach die Fragen. Prepiši riječi i pitanja u svoju bilježnicu. Odgovori potom na pitanja.</vt:lpstr>
      <vt:lpstr>Lies die Sätze im Lehrbuch auf Seite 24. Pročitaj rečenice u udžbeniku na strani 24.</vt:lpstr>
      <vt:lpstr>Vergleiche den ersten Satz im Text mit dem Satz rechts. Usporedi prvu rečenicu u tekstu sa rečenicom desno.</vt:lpstr>
      <vt:lpstr>Ergänze die Sätze im Lehrbuch auf Seite 24. Dopuni rečenice u udžbeniku na strani 24.</vt:lpstr>
      <vt:lpstr>Die nächsten zwei Übungen findest du unter folgendem Link: Slijedeća dva zadataka napravi na poveznici: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Kennen wir uns gut?</dc:title>
  <dc:creator>Korisnik</dc:creator>
  <cp:lastModifiedBy>Korisnik</cp:lastModifiedBy>
  <cp:revision>14</cp:revision>
  <dcterms:created xsi:type="dcterms:W3CDTF">2020-12-07T08:22:11Z</dcterms:created>
  <dcterms:modified xsi:type="dcterms:W3CDTF">2020-12-09T10:45:38Z</dcterms:modified>
</cp:coreProperties>
</file>