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6" r:id="rId6"/>
    <p:sldId id="263" r:id="rId7"/>
    <p:sldId id="264" r:id="rId8"/>
    <p:sldId id="265" r:id="rId9"/>
    <p:sldId id="267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>
      <p:cViewPr varScale="1">
        <p:scale>
          <a:sx n="87" d="100"/>
          <a:sy n="87" d="100"/>
        </p:scale>
        <p:origin x="5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Gute </a:t>
            </a:r>
            <a:r>
              <a:rPr lang="hr-HR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Lehrer</a:t>
            </a:r>
            <a:r>
              <a:rPr lang="hr-HR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und</a:t>
            </a:r>
            <a:r>
              <a:rPr lang="hr-HR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Lehrerinnen</a:t>
            </a:r>
            <a:endParaRPr lang="hr-HR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Audiozapis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6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82"/>
    </mc:Choice>
    <mc:Fallback>
      <p:transition spd="slow" advTm="33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sz="2200" b="1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hr-HR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Sieh</a:t>
            </a:r>
            <a:r>
              <a:rPr lang="hr-HR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dir</a:t>
            </a:r>
            <a:r>
              <a:rPr lang="hr-HR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die</a:t>
            </a:r>
            <a:r>
              <a:rPr lang="hr-HR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Texte</a:t>
            </a:r>
            <a:r>
              <a:rPr lang="hr-HR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auf</a:t>
            </a:r>
            <a:r>
              <a:rPr lang="hr-HR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Seite</a:t>
            </a:r>
            <a:r>
              <a:rPr lang="hr-HR" sz="2200" b="1" dirty="0">
                <a:latin typeface="Calibri" panose="020F0502020204030204" pitchFamily="34" charset="0"/>
                <a:cs typeface="Calibri" panose="020F0502020204030204" pitchFamily="34" charset="0"/>
              </a:rPr>
              <a:t> 15 im </a:t>
            </a:r>
            <a:r>
              <a:rPr lang="hr-HR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Lehrbuch</a:t>
            </a:r>
            <a:r>
              <a:rPr lang="hr-HR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an</a:t>
            </a:r>
            <a:r>
              <a:rPr lang="hr-HR" sz="2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hr-HR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r-HR" sz="22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22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Pogledaj </a:t>
            </a:r>
            <a:r>
              <a:rPr lang="hr-HR" sz="2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tekstove u udžbeniku na strani 14.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Hör</a:t>
            </a:r>
            <a:r>
              <a:rPr lang="hr-HR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zu</a:t>
            </a:r>
            <a:r>
              <a:rPr lang="hr-HR" sz="2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r-HR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r-HR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22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Poslušaj</a:t>
            </a:r>
            <a:r>
              <a:rPr lang="hr-HR" sz="2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hr-HR" sz="22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r-HR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hr-H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16924" y="2557463"/>
            <a:ext cx="4743854" cy="3635365"/>
          </a:xfrm>
          <a:prstGeom prst="rect">
            <a:avLst/>
          </a:prstGeom>
        </p:spPr>
      </p:pic>
      <p:pic>
        <p:nvPicPr>
          <p:cNvPr id="5" name="Audiozapis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7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669"/>
    </mc:Choice>
    <mc:Fallback>
      <p:transition spd="slow" advTm="91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r-HR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hr-HR" sz="2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Schreibe</a:t>
            </a:r>
            <a:r>
              <a:rPr lang="hr-HR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</a:t>
            </a:r>
            <a:r>
              <a:rPr lang="hr-HR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unterstrichenen</a:t>
            </a:r>
            <a:r>
              <a:rPr lang="hr-HR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Wörter</a:t>
            </a:r>
            <a:r>
              <a:rPr lang="hr-HR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</a:t>
            </a:r>
            <a:r>
              <a:rPr lang="hr-HR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</a:t>
            </a:r>
            <a:r>
              <a:rPr lang="hr-HR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finde</a:t>
            </a:r>
            <a:r>
              <a:rPr lang="hr-HR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ihre</a:t>
            </a:r>
            <a:r>
              <a:rPr lang="hr-HR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Bedeutung</a:t>
            </a:r>
            <a:r>
              <a:rPr lang="hr-HR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 </a:t>
            </a:r>
            <a:r>
              <a:rPr lang="hr-HR" sz="2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Wörterverzeichnis</a:t>
            </a:r>
            <a:r>
              <a:rPr lang="hr-HR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am </a:t>
            </a:r>
            <a:r>
              <a:rPr lang="hr-HR" sz="2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Ende</a:t>
            </a:r>
            <a:r>
              <a:rPr lang="hr-HR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</a:t>
            </a:r>
            <a:r>
              <a:rPr lang="hr-HR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Lehrbuches</a:t>
            </a:r>
            <a:r>
              <a:rPr lang="hr-HR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r-HR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r-HR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20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Prepiši </a:t>
            </a:r>
            <a:r>
              <a:rPr lang="hr-H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podvučene riječi i pronađi njihovo značenje u rječniku na kraju udžbenika.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142919" y="2461847"/>
            <a:ext cx="5521475" cy="3771900"/>
          </a:xfrm>
          <a:prstGeom prst="rect">
            <a:avLst/>
          </a:prstGeom>
        </p:spPr>
      </p:pic>
      <p:pic>
        <p:nvPicPr>
          <p:cNvPr id="3" name="Audiozapis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6848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136"/>
    </mc:Choice>
    <mc:Fallback>
      <p:transition spd="slow" advTm="73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  <p:extLst>
    <p:ext uri="{3A86A75C-4F4B-4683-9AE1-C65F6400EC91}">
      <p14:laserTraceLst xmlns:p14="http://schemas.microsoft.com/office/powerpoint/2010/main">
        <p14:tracePtLst>
          <p14:tracePt t="16359" x="812800" y="5251450"/>
          <p14:tracePt t="16399" x="819150" y="5251450"/>
          <p14:tracePt t="16407" x="844550" y="5251450"/>
          <p14:tracePt t="16423" x="958850" y="5251450"/>
          <p14:tracePt t="16440" x="1104900" y="5251450"/>
          <p14:tracePt t="16457" x="1276350" y="5251450"/>
          <p14:tracePt t="16473" x="1485900" y="5251450"/>
          <p14:tracePt t="16490" x="1771650" y="5238750"/>
          <p14:tracePt t="16507" x="2101850" y="5187950"/>
          <p14:tracePt t="16523" x="2476500" y="5118100"/>
          <p14:tracePt t="16540" x="2895600" y="5041900"/>
          <p14:tracePt t="16556" x="3340100" y="4940300"/>
          <p14:tracePt t="16573" x="3695700" y="4806950"/>
          <p14:tracePt t="16590" x="3949700" y="4711700"/>
          <p14:tracePt t="16607" x="4114800" y="4629150"/>
          <p14:tracePt t="16623" x="4279900" y="4514850"/>
          <p14:tracePt t="16640" x="4324350" y="4451350"/>
          <p14:tracePt t="16656" x="4337050" y="4362450"/>
          <p14:tracePt t="16673" x="4337050" y="4305300"/>
          <p14:tracePt t="16690" x="4337050" y="4273550"/>
          <p14:tracePt t="16706" x="4337050" y="4241800"/>
          <p14:tracePt t="16723" x="4337050" y="4229100"/>
          <p14:tracePt t="16740" x="4330700" y="4203700"/>
          <p14:tracePt t="16756" x="4324350" y="4191000"/>
          <p14:tracePt t="16773" x="4324350" y="4178300"/>
          <p14:tracePt t="16790" x="4324350" y="4152900"/>
          <p14:tracePt t="16807" x="4337050" y="4083050"/>
          <p14:tracePt t="16823" x="4387850" y="3937000"/>
          <p14:tracePt t="16840" x="4438650" y="3854450"/>
          <p14:tracePt t="16856" x="4470400" y="3790950"/>
          <p14:tracePt t="16873" x="4489450" y="3752850"/>
          <p14:tracePt t="16890" x="4495800" y="3733800"/>
          <p14:tracePt t="16906" x="4495800" y="3727450"/>
          <p14:tracePt t="16923" x="4495800" y="3721100"/>
          <p14:tracePt t="16939" x="4495800" y="3714750"/>
          <p14:tracePt t="16956" x="4495800" y="3702050"/>
          <p14:tracePt t="16999" x="4495800" y="3695700"/>
          <p14:tracePt t="17008" x="4495800" y="3689350"/>
          <p14:tracePt t="17023" x="4495800" y="3663950"/>
          <p14:tracePt t="17039" x="4495800" y="3638550"/>
          <p14:tracePt t="17056" x="4495800" y="3600450"/>
          <p14:tracePt t="17073" x="4495800" y="3581400"/>
          <p14:tracePt t="17089" x="4495800" y="3556000"/>
          <p14:tracePt t="17106" x="4495800" y="3536950"/>
          <p14:tracePt t="17123" x="4495800" y="3524250"/>
          <p14:tracePt t="17139" x="4495800" y="3517900"/>
          <p14:tracePt t="17156" x="4495800" y="3511550"/>
          <p14:tracePt t="17287" x="4502150" y="3505200"/>
          <p14:tracePt t="17303" x="4527550" y="3505200"/>
          <p14:tracePt t="17311" x="4546600" y="3505200"/>
          <p14:tracePt t="17322" x="4578350" y="3505200"/>
          <p14:tracePt t="17339" x="4679950" y="3505200"/>
          <p14:tracePt t="17356" x="4775200" y="3505200"/>
          <p14:tracePt t="17372" x="4838700" y="3505200"/>
          <p14:tracePt t="17389" x="4864100" y="3505200"/>
          <p14:tracePt t="17447" x="4864100" y="3498850"/>
          <p14:tracePt t="17463" x="4857750" y="3498850"/>
          <p14:tracePt t="17471" x="4838700" y="3492500"/>
          <p14:tracePt t="17479" x="4826000" y="3492500"/>
          <p14:tracePt t="17489" x="4819650" y="3492500"/>
          <p14:tracePt t="17506" x="4787900" y="3486150"/>
          <p14:tracePt t="17522" x="4787900" y="3479800"/>
          <p14:tracePt t="17539" x="4775200" y="3479800"/>
          <p14:tracePt t="17807" x="4775200" y="3486150"/>
          <p14:tracePt t="17919" x="4775200" y="3492500"/>
          <p14:tracePt t="17927" x="4775200" y="3498850"/>
          <p14:tracePt t="17943" x="4775200" y="3505200"/>
          <p14:tracePt t="17959" x="4775200" y="3511550"/>
          <p14:tracePt t="17967" x="4775200" y="3517900"/>
          <p14:tracePt t="17983" x="4775200" y="3536950"/>
          <p14:tracePt t="17991" x="4768850" y="3549650"/>
          <p14:tracePt t="18005" x="4768850" y="3556000"/>
          <p14:tracePt t="18022" x="4762500" y="3581400"/>
          <p14:tracePt t="18039" x="4756150" y="3619500"/>
          <p14:tracePt t="18055" x="4730750" y="3657600"/>
          <p14:tracePt t="18072" x="4718050" y="3670300"/>
          <p14:tracePt t="18088" x="4705350" y="3695700"/>
          <p14:tracePt t="18105" x="4699000" y="3708400"/>
          <p14:tracePt t="18122" x="4686300" y="3733800"/>
          <p14:tracePt t="18138" x="4679950" y="3752850"/>
          <p14:tracePt t="18155" x="4673600" y="3752850"/>
          <p14:tracePt t="18172" x="4648200" y="3765550"/>
          <p14:tracePt t="18188" x="4641850" y="3765550"/>
          <p14:tracePt t="18205" x="4616450" y="3765550"/>
          <p14:tracePt t="18222" x="4591050" y="3765550"/>
          <p14:tracePt t="18239" x="4552950" y="3765550"/>
          <p14:tracePt t="18255" x="4476750" y="3752850"/>
          <p14:tracePt t="18272" x="4425950" y="3746500"/>
          <p14:tracePt t="18288" x="4394200" y="3733800"/>
          <p14:tracePt t="18305" x="4375150" y="3733800"/>
          <p14:tracePt t="18322" x="4349750" y="3727450"/>
          <p14:tracePt t="18338" x="4337050" y="3721100"/>
          <p14:tracePt t="18355" x="4330700" y="3721100"/>
          <p14:tracePt t="18371" x="4311650" y="3714750"/>
          <p14:tracePt t="18388" x="4298950" y="3702050"/>
          <p14:tracePt t="18405" x="4279900" y="3702050"/>
          <p14:tracePt t="18422" x="4267200" y="3689350"/>
          <p14:tracePt t="18438" x="4254500" y="3683000"/>
          <p14:tracePt t="18455" x="4241800" y="3676650"/>
          <p14:tracePt t="18471" x="4229100" y="3670300"/>
          <p14:tracePt t="18575" x="4229100" y="3663950"/>
          <p14:tracePt t="18599" x="4235450" y="3663950"/>
          <p14:tracePt t="18607" x="4248150" y="3663950"/>
          <p14:tracePt t="18615" x="4260850" y="3663950"/>
          <p14:tracePt t="18623" x="4273550" y="3663950"/>
          <p14:tracePt t="18638" x="4292600" y="3663950"/>
          <p14:tracePt t="18655" x="4362450" y="3663950"/>
          <p14:tracePt t="18671" x="4413250" y="3663950"/>
          <p14:tracePt t="18688" x="4457700" y="3663950"/>
          <p14:tracePt t="18705" x="4464050" y="3663950"/>
          <p14:tracePt t="19271" x="4470400" y="3663950"/>
          <p14:tracePt t="19279" x="4476750" y="3670300"/>
          <p14:tracePt t="19287" x="4483100" y="3676650"/>
          <p14:tracePt t="19304" x="4495800" y="3689350"/>
          <p14:tracePt t="19321" x="4508500" y="3708400"/>
          <p14:tracePt t="19337" x="4521200" y="3714750"/>
          <p14:tracePt t="19354" x="4552950" y="3727450"/>
          <p14:tracePt t="19371" x="4584700" y="3740150"/>
          <p14:tracePt t="19387" x="4629150" y="3752850"/>
          <p14:tracePt t="19404" x="4686300" y="3759200"/>
          <p14:tracePt t="19421" x="4737100" y="3765550"/>
          <p14:tracePt t="19437" x="4781550" y="3765550"/>
          <p14:tracePt t="19454" x="4806950" y="3765550"/>
          <p14:tracePt t="19471" x="4826000" y="3765550"/>
          <p14:tracePt t="19487" x="4857750" y="3765550"/>
          <p14:tracePt t="19504" x="4883150" y="3765550"/>
          <p14:tracePt t="19520" x="4933950" y="3759200"/>
          <p14:tracePt t="19537" x="4991100" y="3746500"/>
          <p14:tracePt t="19554" x="5035550" y="3733800"/>
          <p14:tracePt t="19570" x="5073650" y="3727450"/>
          <p14:tracePt t="19587" x="5086350" y="3721100"/>
          <p14:tracePt t="19604" x="5092700" y="3721100"/>
          <p14:tracePt t="19751" x="5099050" y="3714750"/>
          <p14:tracePt t="20919" x="5105400" y="3708400"/>
          <p14:tracePt t="20927" x="5118100" y="3702050"/>
          <p14:tracePt t="20936" x="5130800" y="3702050"/>
          <p14:tracePt t="20953" x="5156200" y="3702050"/>
          <p14:tracePt t="20969" x="5194300" y="3689350"/>
          <p14:tracePt t="21015" x="5200650" y="3689350"/>
          <p14:tracePt t="21055" x="5213350" y="3689350"/>
          <p14:tracePt t="21072" x="5226050" y="3689350"/>
          <p14:tracePt t="21079" x="5238750" y="3683000"/>
          <p14:tracePt t="21087" x="5245100" y="3676650"/>
          <p14:tracePt t="21104" x="5251450" y="3676650"/>
          <p14:tracePt t="21119" x="5257800" y="3676650"/>
          <p14:tracePt t="21136" x="5264150" y="3676650"/>
          <p14:tracePt t="21152" x="5270500" y="3670300"/>
          <p14:tracePt t="21169" x="5295900" y="3670300"/>
          <p14:tracePt t="21186" x="5314950" y="3670300"/>
          <p14:tracePt t="21202" x="5334000" y="3670300"/>
          <p14:tracePt t="21219" x="5346700" y="3670300"/>
          <p14:tracePt t="21252" x="5353050" y="3670300"/>
          <p14:tracePt t="21269" x="5359400" y="3670300"/>
          <p14:tracePt t="21286" x="5365750" y="3670300"/>
          <p14:tracePt t="21302" x="5378450" y="3670300"/>
          <p14:tracePt t="21343" x="5384800" y="3663950"/>
          <p14:tracePt t="21687" x="5372100" y="3663950"/>
          <p14:tracePt t="21695" x="5353050" y="3663950"/>
          <p14:tracePt t="21704" x="5340350" y="3663950"/>
          <p14:tracePt t="21719" x="5314950" y="3663950"/>
          <p14:tracePt t="21735" x="5194300" y="3663950"/>
          <p14:tracePt t="21752" x="5124450" y="3663950"/>
          <p14:tracePt t="21769" x="5067300" y="3663950"/>
          <p14:tracePt t="21785" x="5029200" y="3663950"/>
          <p14:tracePt t="21802" x="5010150" y="3663950"/>
          <p14:tracePt t="21819" x="4997450" y="3663950"/>
          <p14:tracePt t="21835" x="4972050" y="3676650"/>
          <p14:tracePt t="21852" x="4946650" y="3708400"/>
          <p14:tracePt t="21868" x="4921250" y="3746500"/>
          <p14:tracePt t="21885" x="4895850" y="3797300"/>
          <p14:tracePt t="21902" x="4883150" y="3835400"/>
          <p14:tracePt t="21919" x="4876800" y="3879850"/>
          <p14:tracePt t="21935" x="4857750" y="3917950"/>
          <p14:tracePt t="21952" x="4845050" y="3930650"/>
          <p14:tracePt t="21969" x="4832350" y="3943350"/>
          <p14:tracePt t="21985" x="4813300" y="3949700"/>
          <p14:tracePt t="22002" x="4781550" y="3949700"/>
          <p14:tracePt t="22018" x="4749800" y="3949700"/>
          <p14:tracePt t="22035" x="4699000" y="3949700"/>
          <p14:tracePt t="22052" x="4603750" y="3937000"/>
          <p14:tracePt t="22068" x="4508500" y="3917950"/>
          <p14:tracePt t="22085" x="4419600" y="3898900"/>
          <p14:tracePt t="22102" x="4356100" y="3879850"/>
          <p14:tracePt t="22118" x="4330700" y="3867150"/>
          <p14:tracePt t="22135" x="4311650" y="3860800"/>
          <p14:tracePt t="22151" x="4298950" y="3854450"/>
          <p14:tracePt t="22168" x="4292600" y="3841750"/>
          <p14:tracePt t="22185" x="4286250" y="3822700"/>
          <p14:tracePt t="22201" x="4286250" y="3816350"/>
          <p14:tracePt t="22218" x="4279900" y="3810000"/>
          <p14:tracePt t="22235" x="4279900" y="3790950"/>
          <p14:tracePt t="22251" x="4279900" y="3784600"/>
          <p14:tracePt t="22268" x="4279900" y="3771900"/>
          <p14:tracePt t="22285" x="4292600" y="3765550"/>
          <p14:tracePt t="22301" x="4292600" y="3752850"/>
          <p14:tracePt t="22318" x="4318000" y="3740150"/>
          <p14:tracePt t="22335" x="4362450" y="3740150"/>
          <p14:tracePt t="22352" x="4406900" y="3740150"/>
          <p14:tracePt t="22368" x="4438650" y="3740150"/>
          <p14:tracePt t="22385" x="4476750" y="3740150"/>
          <p14:tracePt t="22401" x="4489450" y="3740150"/>
          <p14:tracePt t="22418" x="4495800" y="3740150"/>
          <p14:tracePt t="22519" x="4502150" y="3740150"/>
          <p14:tracePt t="22992" x="4508500" y="3740150"/>
          <p14:tracePt t="23007" x="4514850" y="3746500"/>
          <p14:tracePt t="23017" x="4514850" y="3752850"/>
          <p14:tracePt t="23034" x="4521200" y="3759200"/>
          <p14:tracePt t="23051" x="4533900" y="3778250"/>
          <p14:tracePt t="23068" x="4546600" y="3790950"/>
          <p14:tracePt t="23084" x="4572000" y="3822700"/>
          <p14:tracePt t="23101" x="4616450" y="3848100"/>
          <p14:tracePt t="23117" x="4699000" y="3879850"/>
          <p14:tracePt t="23134" x="4806950" y="3911600"/>
          <p14:tracePt t="23151" x="5003800" y="3956050"/>
          <p14:tracePt t="23167" x="5143500" y="3968750"/>
          <p14:tracePt t="23184" x="5251450" y="3968750"/>
          <p14:tracePt t="23201" x="5359400" y="3968750"/>
          <p14:tracePt t="23217" x="5441950" y="3968750"/>
          <p14:tracePt t="23234" x="5530850" y="3968750"/>
          <p14:tracePt t="23251" x="5607050" y="3968750"/>
          <p14:tracePt t="23267" x="5670550" y="3968750"/>
          <p14:tracePt t="23284" x="5753100" y="3962400"/>
          <p14:tracePt t="23301" x="5797550" y="3949700"/>
          <p14:tracePt t="23317" x="5848350" y="3937000"/>
          <p14:tracePt t="23334" x="5880100" y="3924300"/>
          <p14:tracePt t="23350" x="5899150" y="3917950"/>
          <p14:tracePt t="23367" x="5918200" y="3905250"/>
          <p14:tracePt t="23407" x="5918200" y="3898900"/>
          <p14:tracePt t="23431" x="5918200" y="3892550"/>
          <p14:tracePt t="23455" x="5918200" y="3886200"/>
          <p14:tracePt t="23463" x="5918200" y="3879850"/>
          <p14:tracePt t="23496" x="5918200" y="3873500"/>
          <p14:tracePt t="23503" x="5918200" y="3867150"/>
          <p14:tracePt t="23727" x="5930900" y="3860800"/>
          <p14:tracePt t="23743" x="5943600" y="3860800"/>
          <p14:tracePt t="23752" x="5969000" y="3854450"/>
          <p14:tracePt t="23759" x="5981700" y="3848100"/>
          <p14:tracePt t="23767" x="5994400" y="3848100"/>
          <p14:tracePt t="23783" x="6013450" y="3841750"/>
          <p14:tracePt t="23800" x="6038850" y="3835400"/>
          <p14:tracePt t="23817" x="6038850" y="3829050"/>
          <p14:tracePt t="23833" x="6045200" y="3829050"/>
          <p14:tracePt t="23850" x="6051550" y="3829050"/>
          <p14:tracePt t="24447" x="6051550" y="3841750"/>
          <p14:tracePt t="24455" x="6051550" y="3848100"/>
          <p14:tracePt t="24463" x="6051550" y="3860800"/>
          <p14:tracePt t="24471" x="6051550" y="3867150"/>
          <p14:tracePt t="24483" x="6051550" y="3886200"/>
          <p14:tracePt t="24499" x="6057900" y="3930650"/>
          <p14:tracePt t="24516" x="6070600" y="3968750"/>
          <p14:tracePt t="24533" x="6076950" y="4000500"/>
          <p14:tracePt t="24550" x="6083300" y="4032250"/>
          <p14:tracePt t="24566" x="6089650" y="4057650"/>
          <p14:tracePt t="24583" x="6096000" y="4114800"/>
          <p14:tracePt t="24599" x="6096000" y="4152900"/>
          <p14:tracePt t="24616" x="6096000" y="4191000"/>
          <p14:tracePt t="24633" x="6096000" y="4235450"/>
          <p14:tracePt t="24649" x="6096000" y="4273550"/>
          <p14:tracePt t="24666" x="6096000" y="4298950"/>
          <p14:tracePt t="24683" x="6096000" y="4337050"/>
          <p14:tracePt t="24699" x="6096000" y="4362450"/>
          <p14:tracePt t="24716" x="6096000" y="4387850"/>
          <p14:tracePt t="24733" x="6096000" y="4400550"/>
          <p14:tracePt t="24749" x="6096000" y="4413250"/>
          <p14:tracePt t="24766" x="6096000" y="4432300"/>
          <p14:tracePt t="24783" x="6102350" y="4457700"/>
          <p14:tracePt t="24799" x="6108700" y="4476750"/>
          <p14:tracePt t="24816" x="6121400" y="4502150"/>
          <p14:tracePt t="24832" x="6146800" y="4527550"/>
          <p14:tracePt t="24849" x="6165850" y="4546600"/>
          <p14:tracePt t="24866" x="6184900" y="4552950"/>
          <p14:tracePt t="24882" x="6191250" y="4559300"/>
          <p14:tracePt t="24899" x="6197600" y="4559300"/>
          <p14:tracePt t="25087" x="6191250" y="4559300"/>
          <p14:tracePt t="25111" x="6178550" y="4552950"/>
          <p14:tracePt t="25127" x="6172200" y="4552950"/>
          <p14:tracePt t="25383" x="6178550" y="4552950"/>
          <p14:tracePt t="25391" x="6184900" y="4552950"/>
          <p14:tracePt t="25399" x="6210300" y="4552950"/>
          <p14:tracePt t="25415" x="6248400" y="4559300"/>
          <p14:tracePt t="25432" x="6299200" y="4565650"/>
          <p14:tracePt t="25449" x="6350000" y="4572000"/>
          <p14:tracePt t="25465" x="6381750" y="4572000"/>
          <p14:tracePt t="25482" x="6407150" y="4572000"/>
          <p14:tracePt t="25499" x="6426200" y="4572000"/>
          <p14:tracePt t="25515" x="6445250" y="4572000"/>
          <p14:tracePt t="25532" x="6464300" y="4572000"/>
          <p14:tracePt t="25549" x="6483350" y="4572000"/>
          <p14:tracePt t="25565" x="6496050" y="4572000"/>
          <p14:tracePt t="25582" x="6508750" y="4572000"/>
          <p14:tracePt t="25599" x="6515100" y="4572000"/>
          <p14:tracePt t="25615" x="6527800" y="4572000"/>
          <p14:tracePt t="25632" x="6534150" y="4572000"/>
          <p14:tracePt t="26423" x="6540500" y="4572000"/>
          <p14:tracePt t="26431" x="6546850" y="4572000"/>
          <p14:tracePt t="26439" x="6559550" y="4584700"/>
          <p14:tracePt t="26448" x="6584950" y="4591050"/>
          <p14:tracePt t="26464" x="6635750" y="4610100"/>
          <p14:tracePt t="26481" x="6692900" y="4629150"/>
          <p14:tracePt t="26498" x="6775450" y="4654550"/>
          <p14:tracePt t="26515" x="6864350" y="4667250"/>
          <p14:tracePt t="26531" x="6934200" y="4673600"/>
          <p14:tracePt t="26548" x="6985000" y="4673600"/>
          <p14:tracePt t="26564" x="7023100" y="4673600"/>
          <p14:tracePt t="26581" x="7048500" y="4667250"/>
          <p14:tracePt t="26598" x="7086600" y="4660900"/>
          <p14:tracePt t="26615" x="7118350" y="4648200"/>
          <p14:tracePt t="26631" x="7169150" y="4629150"/>
          <p14:tracePt t="26648" x="7219950" y="4622800"/>
          <p14:tracePt t="26664" x="7251700" y="4616450"/>
          <p14:tracePt t="26681" x="7270750" y="4610100"/>
          <p14:tracePt t="26697" x="7296150" y="4603750"/>
          <p14:tracePt t="26714" x="7308850" y="4603750"/>
          <p14:tracePt t="26731" x="7321550" y="4597400"/>
          <p14:tracePt t="26748" x="7334250" y="4584700"/>
          <p14:tracePt t="26764" x="7346950" y="4578350"/>
          <p14:tracePt t="26781" x="7346950" y="4572000"/>
          <p14:tracePt t="26797" x="7346950" y="4559300"/>
          <p14:tracePt t="26814" x="7346950" y="4552950"/>
          <p14:tracePt t="27455" x="7346950" y="4546600"/>
          <p14:tracePt t="27472" x="7340600" y="4546600"/>
          <p14:tracePt t="27479" x="7321550" y="4552950"/>
          <p14:tracePt t="27487" x="7308850" y="4552950"/>
          <p14:tracePt t="27497" x="7283450" y="4552950"/>
          <p14:tracePt t="27513" x="7226300" y="4565650"/>
          <p14:tracePt t="27530" x="7194550" y="4572000"/>
          <p14:tracePt t="27547" x="7169150" y="4584700"/>
          <p14:tracePt t="27564" x="7150100" y="4603750"/>
          <p14:tracePt t="27580" x="7131050" y="4622800"/>
          <p14:tracePt t="27597" x="7131050" y="4654550"/>
          <p14:tracePt t="27613" x="7131050" y="4686300"/>
          <p14:tracePt t="27630" x="7131050" y="4718050"/>
          <p14:tracePt t="27647" x="7143750" y="4756150"/>
          <p14:tracePt t="27663" x="7162800" y="4781550"/>
          <p14:tracePt t="27680" x="7175500" y="4794250"/>
          <p14:tracePt t="27697" x="7207250" y="4806950"/>
          <p14:tracePt t="27713" x="7226300" y="4819650"/>
          <p14:tracePt t="27730" x="7239000" y="4819650"/>
          <p14:tracePt t="27747" x="7251700" y="4819650"/>
          <p14:tracePt t="27791" x="7258050" y="4819650"/>
          <p14:tracePt t="27807" x="7264400" y="4819650"/>
          <p14:tracePt t="27816" x="7270750" y="4819650"/>
          <p14:tracePt t="27830" x="7277100" y="4819650"/>
          <p14:tracePt t="27847" x="7302500" y="4819650"/>
          <p14:tracePt t="27863" x="7321550" y="4819650"/>
          <p14:tracePt t="27880" x="7366000" y="4819650"/>
          <p14:tracePt t="27896" x="7391400" y="4806950"/>
          <p14:tracePt t="27913" x="7429500" y="4794250"/>
          <p14:tracePt t="27930" x="7454900" y="4781550"/>
          <p14:tracePt t="27946" x="7493000" y="4768850"/>
          <p14:tracePt t="27963" x="7524750" y="4762500"/>
          <p14:tracePt t="27980" x="7556500" y="4743450"/>
          <p14:tracePt t="27996" x="7588250" y="4730750"/>
          <p14:tracePt t="28013" x="7626350" y="4711700"/>
          <p14:tracePt t="28030" x="7664450" y="4699000"/>
          <p14:tracePt t="28047" x="7696200" y="4692650"/>
          <p14:tracePt t="28063" x="7727950" y="4673600"/>
          <p14:tracePt t="28080" x="7740650" y="4667250"/>
          <p14:tracePt t="28695" x="7740650" y="4673600"/>
          <p14:tracePt t="28703" x="7740650" y="4679950"/>
          <p14:tracePt t="28712" x="7727950" y="4705350"/>
          <p14:tracePt t="28729" x="7708900" y="4756150"/>
          <p14:tracePt t="28746" x="7702550" y="4800600"/>
          <p14:tracePt t="28762" x="7696200" y="4857750"/>
          <p14:tracePt t="28779" x="7689850" y="4902200"/>
          <p14:tracePt t="28796" x="7689850" y="4946650"/>
          <p14:tracePt t="28812" x="7689850" y="4984750"/>
          <p14:tracePt t="28829" x="7689850" y="5003800"/>
          <p14:tracePt t="28846" x="7683500" y="5029200"/>
          <p14:tracePt t="28862" x="7658100" y="5073650"/>
          <p14:tracePt t="28879" x="7626350" y="5099050"/>
          <p14:tracePt t="28896" x="7569200" y="5124450"/>
          <p14:tracePt t="28912" x="7454900" y="5137150"/>
          <p14:tracePt t="28929" x="7308850" y="5156200"/>
          <p14:tracePt t="28946" x="7156450" y="5156200"/>
          <p14:tracePt t="28962" x="6991350" y="5156200"/>
          <p14:tracePt t="28979" x="6788150" y="5130800"/>
          <p14:tracePt t="28996" x="6584950" y="5086350"/>
          <p14:tracePt t="29012" x="6369050" y="5041900"/>
          <p14:tracePt t="29029" x="6178550" y="5010150"/>
          <p14:tracePt t="29046" x="6007100" y="4978400"/>
          <p14:tracePt t="29062" x="5854700" y="4940300"/>
          <p14:tracePt t="29079" x="5664200" y="4883150"/>
          <p14:tracePt t="29095" x="5562600" y="4845050"/>
          <p14:tracePt t="29112" x="5473700" y="4813300"/>
          <p14:tracePt t="29129" x="5403850" y="4794250"/>
          <p14:tracePt t="29145" x="5346700" y="4787900"/>
          <p14:tracePt t="29162" x="5302250" y="4787900"/>
          <p14:tracePt t="29179" x="5264150" y="4787900"/>
          <p14:tracePt t="29195" x="5238750" y="4787900"/>
          <p14:tracePt t="29212" x="5213350" y="4787900"/>
          <p14:tracePt t="29229" x="5181600" y="4794250"/>
          <p14:tracePt t="29245" x="5156200" y="4800600"/>
          <p14:tracePt t="29262" x="5143500" y="4819650"/>
          <p14:tracePt t="29279" x="5137150" y="4819650"/>
          <p14:tracePt t="29295" x="5124450" y="4826000"/>
          <p14:tracePt t="30383" x="5118100" y="4832350"/>
          <p14:tracePt t="30391" x="5124450" y="4838700"/>
          <p14:tracePt t="30399" x="5143500" y="4851400"/>
          <p14:tracePt t="30411" x="5168900" y="4864100"/>
          <p14:tracePt t="30428" x="5251450" y="4889500"/>
          <p14:tracePt t="30444" x="5359400" y="4914900"/>
          <p14:tracePt t="30461" x="5492750" y="4940300"/>
          <p14:tracePt t="30478" x="5638800" y="4965700"/>
          <p14:tracePt t="30495" x="5746750" y="4972050"/>
          <p14:tracePt t="30511" x="5861050" y="4972050"/>
          <p14:tracePt t="30527" x="5899150" y="4972050"/>
          <p14:tracePt t="30545" x="5918200" y="4972050"/>
          <p14:tracePt t="30561" x="5956300" y="4965700"/>
          <p14:tracePt t="30577" x="5988050" y="4953000"/>
          <p14:tracePt t="30594" x="6038850" y="4940300"/>
          <p14:tracePt t="30611" x="6089650" y="4933950"/>
          <p14:tracePt t="30627" x="6127750" y="4921250"/>
          <p14:tracePt t="30644" x="6159500" y="4921250"/>
          <p14:tracePt t="30661" x="6178550" y="4908550"/>
          <p14:tracePt t="30677" x="6184900" y="4908550"/>
          <p14:tracePt t="30680" x="6191250" y="4902200"/>
          <p14:tracePt t="30694" x="6197600" y="4895850"/>
          <p14:tracePt t="30727" x="6197600" y="4889500"/>
          <p14:tracePt t="30743" x="6197600" y="4883150"/>
          <p14:tracePt t="30759" x="6197600" y="4876800"/>
          <p14:tracePt t="30767" x="6197600" y="4864100"/>
          <p14:tracePt t="30777" x="6197600" y="4857750"/>
          <p14:tracePt t="30794" x="6191250" y="4845050"/>
          <p14:tracePt t="30811" x="6178550" y="4832350"/>
          <p14:tracePt t="30827" x="6172200" y="4826000"/>
          <p14:tracePt t="30844" x="6165850" y="4819650"/>
          <p14:tracePt t="30860" x="6159500" y="4813300"/>
          <p14:tracePt t="31871" x="6159500" y="4832350"/>
          <p14:tracePt t="31879" x="6159500" y="4845050"/>
          <p14:tracePt t="31887" x="6165850" y="4857750"/>
          <p14:tracePt t="31896" x="6172200" y="4864100"/>
          <p14:tracePt t="31910" x="6172200" y="4870450"/>
          <p14:tracePt t="31927" x="6184900" y="4895850"/>
          <p14:tracePt t="31943" x="6184900" y="4933950"/>
          <p14:tracePt t="31960" x="6178550" y="4965700"/>
          <p14:tracePt t="31977" x="6153150" y="4991100"/>
          <p14:tracePt t="31993" x="6134100" y="5010150"/>
          <p14:tracePt t="32009" x="6083300" y="5041900"/>
          <p14:tracePt t="32026" x="6007100" y="5067300"/>
          <p14:tracePt t="32043" x="5905500" y="5105400"/>
          <p14:tracePt t="32060" x="5797550" y="5149850"/>
          <p14:tracePt t="32076" x="5670550" y="5181600"/>
          <p14:tracePt t="32093" x="5562600" y="5226050"/>
          <p14:tracePt t="32109" x="5467350" y="5264150"/>
          <p14:tracePt t="32126" x="5384800" y="5314950"/>
          <p14:tracePt t="32143" x="5257800" y="5441950"/>
          <p14:tracePt t="32159" x="5156200" y="5524500"/>
          <p14:tracePt t="32176" x="5060950" y="5594350"/>
          <p14:tracePt t="32193" x="4997450" y="5638800"/>
          <p14:tracePt t="32209" x="4946650" y="5670550"/>
          <p14:tracePt t="32226" x="4908550" y="5695950"/>
          <p14:tracePt t="32243" x="4864100" y="5721350"/>
          <p14:tracePt t="32259" x="4813300" y="5753100"/>
          <p14:tracePt t="32276" x="4730750" y="5784850"/>
          <p14:tracePt t="32293" x="4648200" y="5810250"/>
          <p14:tracePt t="32309" x="4565650" y="5835650"/>
          <p14:tracePt t="32326" x="4508500" y="5854700"/>
          <p14:tracePt t="32343" x="4413250" y="5886450"/>
          <p14:tracePt t="32359" x="4349750" y="5911850"/>
          <p14:tracePt t="32376" x="4292600" y="5930900"/>
          <p14:tracePt t="32392" x="4229100" y="5949950"/>
          <p14:tracePt t="32409" x="4191000" y="5956300"/>
          <p14:tracePt t="32426" x="4140200" y="5956300"/>
          <p14:tracePt t="32443" x="4102100" y="5956300"/>
          <p14:tracePt t="32459" x="4070350" y="5949950"/>
          <p14:tracePt t="32476" x="4038600" y="5930900"/>
          <p14:tracePt t="32492" x="3994150" y="5911850"/>
          <p14:tracePt t="32509" x="3968750" y="5899150"/>
          <p14:tracePt t="32526" x="3937000" y="5880100"/>
          <p14:tracePt t="32542" x="3924300" y="5861050"/>
          <p14:tracePt t="32559" x="3905250" y="5835650"/>
          <p14:tracePt t="32576" x="3892550" y="5803900"/>
          <p14:tracePt t="32593" x="3892550" y="5778500"/>
          <p14:tracePt t="32609" x="3892550" y="5759450"/>
          <p14:tracePt t="32626" x="3892550" y="5734050"/>
          <p14:tracePt t="32642" x="3911600" y="5708650"/>
          <p14:tracePt t="32659" x="3930650" y="5695950"/>
          <p14:tracePt t="32676" x="3930650" y="5689600"/>
          <p14:tracePt t="32767" x="3937000" y="5689600"/>
          <p14:tracePt t="32775" x="3943350" y="5689600"/>
          <p14:tracePt t="32783" x="3949700" y="5689600"/>
          <p14:tracePt t="32792" x="3956050" y="5689600"/>
          <p14:tracePt t="32809" x="3975100" y="5689600"/>
          <p14:tracePt t="32825" x="4019550" y="5695950"/>
          <p14:tracePt t="32842" x="4051300" y="5708650"/>
          <p14:tracePt t="32859" x="4102100" y="5721350"/>
          <p14:tracePt t="32875" x="4140200" y="5727700"/>
          <p14:tracePt t="32892" x="4210050" y="5740400"/>
          <p14:tracePt t="32909" x="4254500" y="5746750"/>
          <p14:tracePt t="32926" x="4298950" y="5746750"/>
          <p14:tracePt t="32942" x="4318000" y="5746750"/>
          <p14:tracePt t="32959" x="4356100" y="5746750"/>
          <p14:tracePt t="32975" x="4375150" y="5746750"/>
          <p14:tracePt t="32992" x="4400550" y="5746750"/>
          <p14:tracePt t="33009" x="4438650" y="5746750"/>
          <p14:tracePt t="33025" x="4457700" y="5746750"/>
          <p14:tracePt t="33042" x="4476750" y="5734050"/>
          <p14:tracePt t="33075" x="4483100" y="5734050"/>
          <p14:tracePt t="33092" x="4489450" y="5734050"/>
          <p14:tracePt t="33109" x="4502150" y="5721350"/>
          <p14:tracePt t="33125" x="4514850" y="5715000"/>
          <p14:tracePt t="33142" x="4527550" y="5702300"/>
          <p14:tracePt t="33159" x="4533900" y="5702300"/>
          <p14:tracePt t="33175" x="4540250" y="5695950"/>
          <p14:tracePt t="33951" x="4546600" y="5695950"/>
          <p14:tracePt t="33991" x="4552950" y="5695950"/>
          <p14:tracePt t="33999" x="4559300" y="5695950"/>
          <p14:tracePt t="34008" x="4565650" y="5695950"/>
          <p14:tracePt t="34025" x="4584700" y="5695950"/>
          <p14:tracePt t="34041" x="4610100" y="5695950"/>
          <p14:tracePt t="34058" x="4622800" y="5695950"/>
          <p14:tracePt t="34074" x="4635500" y="5695950"/>
          <p14:tracePt t="34295" x="4641850" y="5695950"/>
          <p14:tracePt t="34303" x="4654550" y="5695950"/>
          <p14:tracePt t="34311" x="4667250" y="5695950"/>
          <p14:tracePt t="34324" x="4699000" y="5695950"/>
          <p14:tracePt t="34341" x="4749800" y="5702300"/>
          <p14:tracePt t="34357" x="4826000" y="5702300"/>
          <p14:tracePt t="34375" x="4908550" y="5702300"/>
          <p14:tracePt t="34391" x="5080000" y="5702300"/>
          <p14:tracePt t="34407" x="5187950" y="5702300"/>
          <p14:tracePt t="34424" x="5264150" y="5702300"/>
          <p14:tracePt t="34441" x="5334000" y="5695950"/>
          <p14:tracePt t="34457" x="5346700" y="5689600"/>
          <p14:tracePt t="34474" x="5365750" y="5683250"/>
          <p14:tracePt t="34491" x="5372100" y="5676900"/>
          <p14:tracePt t="34507" x="5391150" y="5670550"/>
          <p14:tracePt t="34524" x="5403850" y="5664200"/>
          <p14:tracePt t="34541" x="5429250" y="5657850"/>
          <p14:tracePt t="34557" x="5448300" y="5651500"/>
          <p14:tracePt t="34574" x="5461000" y="5638800"/>
          <p14:tracePt t="34591" x="5473700" y="5632450"/>
          <p14:tracePt t="34624" x="5486400" y="5626100"/>
          <p14:tracePt t="35343" x="5486400" y="5632450"/>
          <p14:tracePt t="35351" x="5480050" y="5632450"/>
          <p14:tracePt t="35359" x="5480050" y="5638800"/>
          <p14:tracePt t="35373" x="5480050" y="5657850"/>
          <p14:tracePt t="35390" x="5480050" y="5689600"/>
          <p14:tracePt t="35407" x="5511800" y="5746750"/>
          <p14:tracePt t="35423" x="5556250" y="5778500"/>
          <p14:tracePt t="35440" x="5638800" y="5829300"/>
          <p14:tracePt t="35456" x="5772150" y="5873750"/>
          <p14:tracePt t="35473" x="5943600" y="5911850"/>
          <p14:tracePt t="35490" x="6140450" y="5943600"/>
          <p14:tracePt t="35506" x="6299200" y="5956300"/>
          <p14:tracePt t="35523" x="6445250" y="5956300"/>
          <p14:tracePt t="35540" x="6553200" y="5956300"/>
          <p14:tracePt t="35556" x="6604000" y="5956300"/>
          <p14:tracePt t="35573" x="6629400" y="5956300"/>
          <p14:tracePt t="35590" x="6642100" y="5956300"/>
          <p14:tracePt t="35607" x="6661150" y="5943600"/>
          <p14:tracePt t="35623" x="6686550" y="5937250"/>
          <p14:tracePt t="35640" x="6711950" y="5924550"/>
          <p14:tracePt t="35656" x="6731000" y="5911850"/>
          <p14:tracePt t="35673" x="6756400" y="5899150"/>
          <p14:tracePt t="35690" x="6781800" y="5880100"/>
          <p14:tracePt t="35706" x="6819900" y="5854700"/>
          <p14:tracePt t="35723" x="6858000" y="5835650"/>
          <p14:tracePt t="35740" x="6896100" y="5816600"/>
          <p14:tracePt t="35756" x="6927850" y="5797550"/>
          <p14:tracePt t="35773" x="6940550" y="5784850"/>
          <p14:tracePt t="35790" x="6946900" y="5765800"/>
          <p14:tracePt t="35807" x="6953250" y="5753100"/>
          <p14:tracePt t="35823" x="6959600" y="5746750"/>
          <p14:tracePt t="35839" x="6965950" y="5734050"/>
          <p14:tracePt t="35873" x="6965950" y="5721350"/>
          <p14:tracePt t="35906" x="6965950" y="5715000"/>
          <p14:tracePt t="35923" x="6965950" y="5708650"/>
          <p14:tracePt t="36967" x="6965950" y="5702300"/>
          <p14:tracePt t="36975" x="6959600" y="5702300"/>
          <p14:tracePt t="36983" x="6940550" y="5708650"/>
          <p14:tracePt t="36992" x="6921500" y="5721350"/>
          <p14:tracePt t="37005" x="6902450" y="5727700"/>
          <p14:tracePt t="37022" x="6870700" y="5746750"/>
          <p14:tracePt t="37039" x="6832600" y="5765800"/>
          <p14:tracePt t="37055" x="6756400" y="5816600"/>
          <p14:tracePt t="37072" x="6667500" y="5867400"/>
          <p14:tracePt t="37088" x="6565900" y="5918200"/>
          <p14:tracePt t="37105" x="6432550" y="5949950"/>
          <p14:tracePt t="37122" x="6280150" y="5981700"/>
          <p14:tracePt t="37138" x="6121400" y="6000750"/>
          <p14:tracePt t="37155" x="5924550" y="6000750"/>
          <p14:tracePt t="37172" x="5689600" y="6000750"/>
          <p14:tracePt t="37174" x="5588000" y="6000750"/>
          <p14:tracePt t="37188" x="5480050" y="6000750"/>
          <p14:tracePt t="37205" x="5289550" y="6000750"/>
          <p14:tracePt t="37222" x="5111750" y="5981700"/>
          <p14:tracePt t="37238" x="4972050" y="5956300"/>
          <p14:tracePt t="37255" x="4806950" y="5924550"/>
          <p14:tracePt t="37272" x="4724400" y="5905500"/>
          <p14:tracePt t="37288" x="4648200" y="5892800"/>
          <p14:tracePt t="37305" x="4610100" y="5886450"/>
          <p14:tracePt t="37321" x="4591050" y="5886450"/>
          <p14:tracePt t="37338" x="4578350" y="5886450"/>
          <p14:tracePt t="37355" x="4565650" y="5886450"/>
          <p14:tracePt t="37372" x="4546600" y="5886450"/>
          <p14:tracePt t="37388" x="4521200" y="5886450"/>
          <p14:tracePt t="37405" x="4476750" y="5886450"/>
          <p14:tracePt t="37421" x="4445000" y="5899150"/>
          <p14:tracePt t="37438" x="4419600" y="5899150"/>
          <p14:tracePt t="37455" x="4387850" y="5905500"/>
          <p14:tracePt t="37567" x="4387850" y="5899150"/>
          <p14:tracePt t="37575" x="4387850" y="5892800"/>
          <p14:tracePt t="37583" x="4387850" y="5886450"/>
          <p14:tracePt t="37599" x="4406900" y="5880100"/>
          <p14:tracePt t="37615" x="4413250" y="5867400"/>
          <p14:tracePt t="37624" x="4419600" y="5861050"/>
          <p14:tracePt t="37638" x="4425950" y="5861050"/>
          <p14:tracePt t="37655" x="4425950" y="5854700"/>
          <p14:tracePt t="37671" x="4438650" y="5848350"/>
          <p14:tracePt t="37688" x="4438650" y="5842000"/>
          <p14:tracePt t="37705" x="4451350" y="5829300"/>
          <p14:tracePt t="37738" x="4457700" y="5829300"/>
          <p14:tracePt t="37755" x="4464050" y="5816600"/>
          <p14:tracePt t="37771" x="4470400" y="5810250"/>
          <p14:tracePt t="37788" x="4476750" y="5803900"/>
          <p14:tracePt t="37821" x="4476750" y="5797550"/>
          <p14:tracePt t="38327" x="4483100" y="5797550"/>
          <p14:tracePt t="38335" x="4489450" y="5791200"/>
          <p14:tracePt t="38351" x="4514850" y="5784850"/>
          <p14:tracePt t="38359" x="4527550" y="5778500"/>
          <p14:tracePt t="38371" x="4546600" y="5772150"/>
          <p14:tracePt t="38387" x="4572000" y="5772150"/>
          <p14:tracePt t="38404" x="4603750" y="5765800"/>
          <p14:tracePt t="38421" x="4610100" y="5759450"/>
          <p14:tracePt t="38703" x="4610100" y="5765800"/>
          <p14:tracePt t="38711" x="4610100" y="5772150"/>
          <p14:tracePt t="38720" x="4603750" y="5784850"/>
          <p14:tracePt t="38737" x="4603750" y="5816600"/>
          <p14:tracePt t="38754" x="4597400" y="5842000"/>
          <p14:tracePt t="38770" x="4597400" y="5861050"/>
          <p14:tracePt t="38787" x="4597400" y="5880100"/>
          <p14:tracePt t="38804" x="4597400" y="5905500"/>
          <p14:tracePt t="38820" x="4597400" y="5918200"/>
          <p14:tracePt t="38837" x="4591050" y="5937250"/>
          <p14:tracePt t="38854" x="4584700" y="5956300"/>
          <p14:tracePt t="38870" x="4572000" y="5962650"/>
          <p14:tracePt t="38887" x="4552950" y="5969000"/>
          <p14:tracePt t="38903" x="4514850" y="5975350"/>
          <p14:tracePt t="38920" x="4489450" y="5981700"/>
          <p14:tracePt t="38937" x="4470400" y="5981700"/>
          <p14:tracePt t="38954" x="4445000" y="5981700"/>
          <p14:tracePt t="38970" x="4419600" y="5981700"/>
          <p14:tracePt t="38987" x="4400550" y="5981700"/>
          <p14:tracePt t="39003" x="4368800" y="5981700"/>
          <p14:tracePt t="39020" x="4337050" y="5981700"/>
          <p14:tracePt t="39037" x="4311650" y="5975350"/>
          <p14:tracePt t="39053" x="4298950" y="5975350"/>
          <p14:tracePt t="39070" x="4273550" y="5962650"/>
          <p14:tracePt t="39087" x="4260850" y="5956300"/>
          <p14:tracePt t="40175" x="4260850" y="5949950"/>
          <p14:tracePt t="40183" x="4279900" y="5949950"/>
          <p14:tracePt t="40191" x="4286250" y="5949950"/>
          <p14:tracePt t="40202" x="4311650" y="5943600"/>
          <p14:tracePt t="40219" x="4337050" y="5937250"/>
          <p14:tracePt t="40236" x="4356100" y="5924550"/>
          <p14:tracePt t="40252" x="4368800" y="5918200"/>
          <p14:tracePt t="40269" x="4375150" y="5911850"/>
          <p14:tracePt t="40286" x="4381500" y="5899150"/>
          <p14:tracePt t="40456" x="4394200" y="5899150"/>
          <p14:tracePt t="40463" x="4400550" y="5899150"/>
          <p14:tracePt t="40472" x="4406900" y="5905500"/>
          <p14:tracePt t="40486" x="4413250" y="5911850"/>
          <p14:tracePt t="40502" x="4425950" y="5918200"/>
          <p14:tracePt t="40519" x="4432300" y="5924550"/>
          <p14:tracePt t="40551" x="4438650" y="5924550"/>
          <p14:tracePt t="43375" x="4438650" y="5918200"/>
          <p14:tracePt t="43383" x="4419600" y="5905500"/>
          <p14:tracePt t="43391" x="4400550" y="5899150"/>
          <p14:tracePt t="43399" x="4381500" y="5892800"/>
          <p14:tracePt t="43416" x="4356100" y="5880100"/>
          <p14:tracePt t="43433" x="4318000" y="5854700"/>
          <p14:tracePt t="43450" x="4292600" y="5835650"/>
          <p14:tracePt t="43466" x="4254500" y="5816600"/>
          <p14:tracePt t="43483" x="4222750" y="5797550"/>
          <p14:tracePt t="43499" x="4191000" y="5784850"/>
          <p14:tracePt t="43516" x="4184650" y="5784850"/>
          <p14:tracePt t="43533" x="4178300" y="5778500"/>
          <p14:tracePt t="43549" x="4152900" y="5778500"/>
          <p14:tracePt t="43566" x="4064000" y="5778500"/>
          <p14:tracePt t="43583" x="3810000" y="5784850"/>
          <p14:tracePt t="43599" x="3632200" y="5784850"/>
          <p14:tracePt t="43616" x="3486150" y="5784850"/>
          <p14:tracePt t="43633" x="3314700" y="5810250"/>
          <p14:tracePt t="43649" x="3130550" y="5848350"/>
          <p14:tracePt t="43666" x="2921000" y="5892800"/>
          <p14:tracePt t="43682" x="2724150" y="5924550"/>
          <p14:tracePt t="43699" x="2552700" y="5962650"/>
          <p14:tracePt t="43716" x="2400300" y="5994400"/>
          <p14:tracePt t="43733" x="2266950" y="6038850"/>
          <p14:tracePt t="43749" x="2114550" y="6096000"/>
          <p14:tracePt t="43766" x="1962150" y="6153150"/>
          <p14:tracePt t="43783" x="1739900" y="6229350"/>
          <p14:tracePt t="43799" x="1606550" y="6280150"/>
          <p14:tracePt t="43816" x="1498600" y="6311900"/>
          <p14:tracePt t="43832" x="1416050" y="6337300"/>
          <p14:tracePt t="43849" x="1352550" y="6362700"/>
          <p14:tracePt t="43866" x="1301750" y="6381750"/>
          <p14:tracePt t="43882" x="1238250" y="6419850"/>
          <p14:tracePt t="43899" x="1155700" y="6457950"/>
          <p14:tracePt t="43916" x="1085850" y="6489700"/>
          <p14:tracePt t="43932" x="984250" y="6515100"/>
          <p14:tracePt t="43949" x="901700" y="6527800"/>
          <p14:tracePt t="43966" x="844550" y="6540500"/>
          <p14:tracePt t="43982" x="793750" y="6546850"/>
          <p14:tracePt t="43999" x="704850" y="6572250"/>
          <p14:tracePt t="45456" x="615950" y="6521450"/>
          <p14:tracePt t="45464" x="641350" y="6496050"/>
          <p14:tracePt t="45481" x="679450" y="6432550"/>
          <p14:tracePt t="45498" x="723900" y="6362700"/>
          <p14:tracePt t="45514" x="749300" y="6305550"/>
          <p14:tracePt t="45531" x="781050" y="6229350"/>
          <p14:tracePt t="45548" x="806450" y="6178550"/>
          <p14:tracePt t="45564" x="825500" y="6121400"/>
          <p14:tracePt t="45581" x="882650" y="6032500"/>
          <p14:tracePt t="45598" x="933450" y="5956300"/>
          <p14:tracePt t="45614" x="990600" y="5899150"/>
          <p14:tracePt t="45631" x="1041400" y="5835650"/>
          <p14:tracePt t="45647" x="1085850" y="5784850"/>
          <p14:tracePt t="45664" x="1130300" y="5727700"/>
          <p14:tracePt t="45681" x="1181100" y="5664200"/>
          <p14:tracePt t="45698" x="1257300" y="5575300"/>
          <p14:tracePt t="45714" x="1377950" y="5492750"/>
          <p14:tracePt t="45731" x="1536700" y="5410200"/>
          <p14:tracePt t="45747" x="1682750" y="5359400"/>
          <p14:tracePt t="45764" x="1803400" y="5327650"/>
          <p14:tracePt t="45781" x="1873250" y="5295900"/>
          <p14:tracePt t="45797" x="1930400" y="5257800"/>
          <p14:tracePt t="45814" x="2000250" y="5207000"/>
          <p14:tracePt t="45831" x="2190750" y="5060950"/>
          <p14:tracePt t="45847" x="2368550" y="4959350"/>
          <p14:tracePt t="45864" x="2552700" y="4870450"/>
          <p14:tracePt t="45881" x="2768600" y="4826000"/>
          <p14:tracePt t="45897" x="2978150" y="4768850"/>
          <p14:tracePt t="45914" x="3181350" y="4724400"/>
          <p14:tracePt t="45931" x="3365500" y="4692650"/>
          <p14:tracePt t="45947" x="3530600" y="4654550"/>
          <p14:tracePt t="45964" x="3676650" y="4629150"/>
          <p14:tracePt t="45981" x="3829050" y="4597400"/>
          <p14:tracePt t="45997" x="3962400" y="4565650"/>
          <p14:tracePt t="46014" x="4121150" y="4540250"/>
          <p14:tracePt t="46031" x="4381500" y="4476750"/>
          <p14:tracePt t="46047" x="4559300" y="4425950"/>
          <p14:tracePt t="46064" x="4730750" y="4368800"/>
          <p14:tracePt t="46080" x="4895850" y="4298950"/>
          <p14:tracePt t="46097" x="5041900" y="4235450"/>
          <p14:tracePt t="46114" x="5137150" y="4184650"/>
          <p14:tracePt t="46130" x="5175250" y="4133850"/>
          <p14:tracePt t="46147" x="5187950" y="4102100"/>
          <p14:tracePt t="46164" x="5187950" y="4083050"/>
          <p14:tracePt t="46180" x="5181600" y="4044950"/>
          <p14:tracePt t="46183" x="5168900" y="4025900"/>
          <p14:tracePt t="46197" x="5162550" y="4013200"/>
          <p14:tracePt t="46214" x="5156200" y="3981450"/>
          <p14:tracePt t="46230" x="5143500" y="3937000"/>
          <p14:tracePt t="46247" x="5124450" y="3867150"/>
          <p14:tracePt t="46264" x="5111750" y="3848100"/>
          <p14:tracePt t="46280" x="5092700" y="3829050"/>
          <p14:tracePt t="46297" x="5092700" y="3822700"/>
          <p14:tracePt t="46314" x="5086350" y="3810000"/>
          <p14:tracePt t="46330" x="5067300" y="3803650"/>
          <p14:tracePt t="46347" x="5067300" y="3797300"/>
          <p14:tracePt t="46364" x="5060950" y="3790950"/>
          <p14:tracePt t="46380" x="5054600" y="3784600"/>
          <p14:tracePt t="46397" x="5048250" y="3778250"/>
          <p14:tracePt t="46414" x="5035550" y="3765550"/>
          <p14:tracePt t="46431" x="5029200" y="3765550"/>
          <p14:tracePt t="46447" x="5016500" y="3746500"/>
          <p14:tracePt t="46463" x="5010150" y="3746500"/>
          <p14:tracePt t="46480" x="4984750" y="3727450"/>
          <p14:tracePt t="46497" x="4965700" y="3708400"/>
          <p14:tracePt t="46514" x="4933950" y="3702050"/>
          <p14:tracePt t="46530" x="4927600" y="3702050"/>
          <p14:tracePt t="46547" x="4914900" y="3702050"/>
          <p14:tracePt t="46563" x="4914900" y="3695700"/>
          <p14:tracePt t="46719" x="4908550" y="3683000"/>
          <p14:tracePt t="46727" x="4902200" y="3683000"/>
          <p14:tracePt t="46735" x="4902200" y="3676650"/>
          <p14:tracePt t="46747" x="4895850" y="3663950"/>
          <p14:tracePt t="46763" x="4883150" y="3651250"/>
          <p14:tracePt t="46780" x="4870450" y="3638550"/>
          <p14:tracePt t="46797" x="4851400" y="3606800"/>
          <p14:tracePt t="46813" x="4832350" y="3587750"/>
          <p14:tracePt t="46830" x="4819650" y="3568700"/>
          <p14:tracePt t="47199" x="4813300" y="3562350"/>
          <p14:tracePt t="47223" x="4806950" y="3562350"/>
          <p14:tracePt t="47231" x="4800600" y="3562350"/>
          <p14:tracePt t="47239" x="4794250" y="3568700"/>
          <p14:tracePt t="47255" x="4787900" y="3568700"/>
          <p14:tracePt t="47264" x="4781550" y="3575050"/>
          <p14:tracePt t="47280" x="4762500" y="3575050"/>
          <p14:tracePt t="47296" x="4737100" y="3587750"/>
          <p14:tracePt t="47313" x="4686300" y="3600450"/>
          <p14:tracePt t="47329" x="4629150" y="3606800"/>
          <p14:tracePt t="47346" x="4559300" y="3619500"/>
          <p14:tracePt t="47363" x="4533900" y="3619500"/>
          <p14:tracePt t="47379" x="4521200" y="3619500"/>
          <p14:tracePt t="47615" x="4521200" y="3625850"/>
          <p14:tracePt t="47632" x="4540250" y="3625850"/>
          <p14:tracePt t="47639" x="4572000" y="3632200"/>
          <p14:tracePt t="47647" x="4597400" y="3638550"/>
          <p14:tracePt t="47662" x="4629150" y="3644900"/>
          <p14:tracePt t="47679" x="4794250" y="3676650"/>
          <p14:tracePt t="47696" x="4914900" y="3702050"/>
          <p14:tracePt t="47712" x="5041900" y="3714750"/>
          <p14:tracePt t="47729" x="5130800" y="3714750"/>
          <p14:tracePt t="47746" x="5187950" y="3714750"/>
          <p14:tracePt t="47762" x="5219700" y="3714750"/>
          <p14:tracePt t="47779" x="5251450" y="3714750"/>
          <p14:tracePt t="47796" x="5264150" y="3714750"/>
          <p14:tracePt t="47812" x="5270500" y="3714750"/>
          <p14:tracePt t="47943" x="5257800" y="3714750"/>
          <p14:tracePt t="47952" x="5226050" y="3721100"/>
          <p14:tracePt t="47962" x="5168900" y="3727450"/>
          <p14:tracePt t="47979" x="5029200" y="3752850"/>
          <p14:tracePt t="47996" x="4870450" y="3784600"/>
          <p14:tracePt t="48012" x="4718050" y="3810000"/>
          <p14:tracePt t="48029" x="4616450" y="3835400"/>
          <p14:tracePt t="48046" x="4591050" y="3841750"/>
          <p14:tracePt t="48062" x="4578350" y="3841750"/>
          <p14:tracePt t="48167" x="4584700" y="3841750"/>
          <p14:tracePt t="48175" x="4603750" y="3841750"/>
          <p14:tracePt t="48183" x="4616450" y="3841750"/>
          <p14:tracePt t="48195" x="4629150" y="3841750"/>
          <p14:tracePt t="48212" x="4667250" y="3841750"/>
          <p14:tracePt t="48229" x="4705350" y="3841750"/>
          <p14:tracePt t="48245" x="4781550" y="3841750"/>
          <p14:tracePt t="48262" x="4889500" y="3841750"/>
          <p14:tracePt t="48279" x="5016500" y="3841750"/>
          <p14:tracePt t="48295" x="5187950" y="3841750"/>
          <p14:tracePt t="48312" x="5270500" y="3841750"/>
          <p14:tracePt t="48328" x="5359400" y="3841750"/>
          <p14:tracePt t="48345" x="5429250" y="3841750"/>
          <p14:tracePt t="48362" x="5480050" y="3841750"/>
          <p14:tracePt t="48378" x="5524500" y="3841750"/>
          <p14:tracePt t="48395" x="5556250" y="3841750"/>
          <p14:tracePt t="48412" x="5581650" y="3841750"/>
          <p14:tracePt t="48428" x="5613400" y="3841750"/>
          <p14:tracePt t="48445" x="5638800" y="3829050"/>
          <p14:tracePt t="48462" x="5670550" y="3822700"/>
          <p14:tracePt t="48478" x="5708650" y="3810000"/>
          <p14:tracePt t="48495" x="5784850" y="3797300"/>
          <p14:tracePt t="48512" x="5842000" y="3784600"/>
          <p14:tracePt t="48528" x="5899150" y="3771900"/>
          <p14:tracePt t="48545" x="5943600" y="3759200"/>
          <p14:tracePt t="48562" x="5949950" y="3759200"/>
          <p14:tracePt t="49087" x="5956300" y="3759200"/>
          <p14:tracePt t="49096" x="5962650" y="3759200"/>
          <p14:tracePt t="52055" x="5969000" y="3759200"/>
          <p14:tracePt t="52071" x="5969000" y="3765550"/>
          <p14:tracePt t="52079" x="5969000" y="3771900"/>
          <p14:tracePt t="52095" x="5969000" y="3778250"/>
          <p14:tracePt t="52103" x="5962650" y="3784600"/>
          <p14:tracePt t="52119" x="5962650" y="3790950"/>
          <p14:tracePt t="52135" x="5962650" y="3797300"/>
          <p14:tracePt t="52144" x="5962650" y="3810000"/>
          <p14:tracePt t="52159" x="5962650" y="3816350"/>
          <p14:tracePt t="52175" x="5969000" y="3848100"/>
          <p14:tracePt t="52192" x="5969000" y="3860800"/>
          <p14:tracePt t="52209" x="5975350" y="3867150"/>
          <p14:tracePt t="52225" x="5975350" y="3873500"/>
          <p14:tracePt t="58271" x="5969000" y="3873500"/>
          <p14:tracePt t="58279" x="5956300" y="3873500"/>
          <p14:tracePt t="58311" x="5949950" y="3873500"/>
          <p14:tracePt t="59295" x="5937250" y="3873500"/>
          <p14:tracePt t="59304" x="5930900" y="3873500"/>
          <p14:tracePt t="59311" x="5918200" y="3873500"/>
          <p14:tracePt t="59319" x="5905500" y="3873500"/>
          <p14:tracePt t="59335" x="5829300" y="3873500"/>
          <p14:tracePt t="59352" x="5727700" y="3879850"/>
          <p14:tracePt t="59369" x="5657850" y="3892550"/>
          <p14:tracePt t="59385" x="5626100" y="3892550"/>
          <p14:tracePt t="59402" x="5619750" y="3892550"/>
          <p14:tracePt t="59435" x="5613400" y="3898900"/>
          <p14:tracePt t="59567" x="5600700" y="3905250"/>
          <p14:tracePt t="59591" x="5588000" y="3911600"/>
          <p14:tracePt t="59599" x="5575300" y="3917950"/>
          <p14:tracePt t="59607" x="5568950" y="3917950"/>
          <p14:tracePt t="59618" x="5543550" y="3924300"/>
          <p14:tracePt t="59635" x="5492750" y="3924300"/>
          <p14:tracePt t="59652" x="5416550" y="3924300"/>
          <p14:tracePt t="59669" x="5340350" y="3924300"/>
          <p14:tracePt t="59671" x="5295900" y="3924300"/>
          <p14:tracePt t="59686" x="5270500" y="3911600"/>
          <p14:tracePt t="59702" x="5207000" y="3873500"/>
          <p14:tracePt t="59719" x="5143500" y="3816350"/>
          <p14:tracePt t="59735" x="5022850" y="3676650"/>
          <p14:tracePt t="59752" x="4946650" y="3581400"/>
          <p14:tracePt t="59768" x="4889500" y="3517900"/>
          <p14:tracePt t="59786" x="4857750" y="3473450"/>
          <p14:tracePt t="59802" x="4845050" y="3460750"/>
          <p14:tracePt t="60055" x="4845050" y="3467100"/>
          <p14:tracePt t="60071" x="4845050" y="3473450"/>
          <p14:tracePt t="60079" x="4838700" y="3492500"/>
          <p14:tracePt t="60088" x="4832350" y="3498850"/>
          <p14:tracePt t="60101" x="4819650" y="3517900"/>
          <p14:tracePt t="60118" x="4806950" y="3543300"/>
          <p14:tracePt t="60135" x="4787900" y="3562350"/>
          <p14:tracePt t="60151" x="4775200" y="3575050"/>
          <p14:tracePt t="60168" x="4756150" y="3581400"/>
          <p14:tracePt t="60185" x="4737100" y="3581400"/>
          <p14:tracePt t="60201" x="4705350" y="3581400"/>
          <p14:tracePt t="60218" x="4654550" y="3581400"/>
          <p14:tracePt t="60235" x="4578350" y="3581400"/>
          <p14:tracePt t="60251" x="4508500" y="3568700"/>
          <p14:tracePt t="60268" x="4419600" y="3543300"/>
          <p14:tracePt t="60285" x="4381500" y="3536950"/>
          <p14:tracePt t="60301" x="4356100" y="3536950"/>
          <p14:tracePt t="60318" x="4349750" y="3536950"/>
          <p14:tracePt t="60383" x="4349750" y="3543300"/>
          <p14:tracePt t="60399" x="4349750" y="3568700"/>
          <p14:tracePt t="60407" x="4349750" y="3594100"/>
          <p14:tracePt t="60418" x="4368800" y="3619500"/>
          <p14:tracePt t="60435" x="4394200" y="3676650"/>
          <p14:tracePt t="60451" x="4413250" y="3721100"/>
          <p14:tracePt t="60468" x="4432300" y="3752850"/>
          <p14:tracePt t="60485" x="4432300" y="3759200"/>
          <p14:tracePt t="60518" x="4445000" y="3771900"/>
          <p14:tracePt t="60535" x="4451350" y="3790950"/>
          <p14:tracePt t="60551" x="4470400" y="3822700"/>
          <p14:tracePt t="60568" x="4502150" y="3835400"/>
          <p14:tracePt t="60584" x="4527550" y="3848100"/>
          <p14:tracePt t="60601" x="4559300" y="3848100"/>
          <p14:tracePt t="60618" x="4635500" y="3848100"/>
          <p14:tracePt t="60634" x="4756150" y="3848100"/>
          <p14:tracePt t="60651" x="4895850" y="3816350"/>
          <p14:tracePt t="60668" x="5003800" y="3797300"/>
          <p14:tracePt t="60684" x="5067300" y="3752850"/>
          <p14:tracePt t="60701" x="5099050" y="3714750"/>
          <p14:tracePt t="60718" x="5105400" y="3689350"/>
          <p14:tracePt t="60735" x="5105400" y="3663950"/>
          <p14:tracePt t="60752" x="5099050" y="3619500"/>
          <p14:tracePt t="60815" x="5099050" y="3613150"/>
          <p14:tracePt t="60831" x="5105400" y="3606800"/>
          <p14:tracePt t="60839" x="5111750" y="3606800"/>
          <p14:tracePt t="60851" x="5130800" y="3606800"/>
          <p14:tracePt t="60867" x="5175250" y="3606800"/>
          <p14:tracePt t="60884" x="5232400" y="3606800"/>
          <p14:tracePt t="60901" x="5302250" y="3606800"/>
          <p14:tracePt t="60917" x="5365750" y="3619500"/>
          <p14:tracePt t="60934" x="5441950" y="3651250"/>
          <p14:tracePt t="60951" x="5543550" y="3714750"/>
          <p14:tracePt t="60967" x="5607050" y="3740150"/>
          <p14:tracePt t="60984" x="5638800" y="3759200"/>
          <p14:tracePt t="61001" x="5657850" y="3771900"/>
          <p14:tracePt t="61017" x="5676900" y="3771900"/>
          <p14:tracePt t="61034" x="5695950" y="3771900"/>
          <p14:tracePt t="61051" x="5708650" y="3771900"/>
          <p14:tracePt t="61067" x="5715000" y="3771900"/>
          <p14:tracePt t="61215" x="5721350" y="3778250"/>
          <p14:tracePt t="61231" x="5721350" y="3797300"/>
          <p14:tracePt t="61239" x="5721350" y="3810000"/>
          <p14:tracePt t="61250" x="5727700" y="3848100"/>
          <p14:tracePt t="61267" x="5740400" y="3892550"/>
          <p14:tracePt t="61284" x="5746750" y="3930650"/>
          <p14:tracePt t="61300" x="5753100" y="3949700"/>
          <p14:tracePt t="61317" x="5753100" y="3956050"/>
          <p14:tracePt t="69527" x="5746750" y="3956050"/>
          <p14:tracePt t="70487" x="5740400" y="3975100"/>
          <p14:tracePt t="70496" x="5734050" y="4000500"/>
          <p14:tracePt t="70503" x="5721350" y="4032250"/>
          <p14:tracePt t="70512" x="5695950" y="4083050"/>
          <p14:tracePt t="70526" x="5670550" y="4146550"/>
          <p14:tracePt t="70542" x="5600700" y="4311650"/>
          <p14:tracePt t="70559" x="5473700" y="4635500"/>
          <p14:tracePt t="70576" x="5384800" y="4781550"/>
          <p14:tracePt t="70592" x="5334000" y="4857750"/>
          <p14:tracePt t="70609" x="5270500" y="4908550"/>
          <p14:tracePt t="70626" x="5137150" y="4959350"/>
          <p14:tracePt t="70642" x="4953000" y="4991100"/>
          <p14:tracePt t="70659" x="4730750" y="5010150"/>
          <p14:tracePt t="70675" x="4514850" y="5010150"/>
          <p14:tracePt t="70692" x="4267200" y="5010150"/>
          <p14:tracePt t="70709" x="4025900" y="5010150"/>
          <p14:tracePt t="70726" x="3721100" y="5010150"/>
          <p14:tracePt t="70742" x="3397250" y="5010150"/>
          <p14:tracePt t="70759" x="3041650" y="5010150"/>
          <p14:tracePt t="70775" x="2863850" y="5016500"/>
          <p14:tracePt t="70792" x="2762250" y="5035550"/>
          <p14:tracePt t="70809" x="2692400" y="5048250"/>
          <p14:tracePt t="70825" x="2635250" y="5073650"/>
          <p14:tracePt t="70842" x="2578100" y="5111750"/>
          <p14:tracePt t="70859" x="2514600" y="5194300"/>
          <p14:tracePt t="70875" x="2425700" y="5302250"/>
          <p14:tracePt t="70892" x="2317750" y="5422900"/>
          <p14:tracePt t="70909" x="2190750" y="5505450"/>
          <p14:tracePt t="70925" x="2063750" y="5581650"/>
          <p14:tracePt t="70942" x="1955800" y="5638800"/>
          <p14:tracePt t="70959" x="1860550" y="5702300"/>
          <p14:tracePt t="70975" x="1727200" y="5867400"/>
          <p14:tracePt t="70992" x="1638300" y="5981700"/>
          <p14:tracePt t="71008" x="1555750" y="6083300"/>
          <p14:tracePt t="71025" x="1485900" y="6165850"/>
          <p14:tracePt t="71042" x="1428750" y="6235700"/>
          <p14:tracePt t="71058" x="1358900" y="6280150"/>
          <p14:tracePt t="71075" x="1308100" y="6318250"/>
          <p14:tracePt t="71092" x="1250950" y="6369050"/>
          <p14:tracePt t="71108" x="1200150" y="6413500"/>
          <p14:tracePt t="71125" x="1149350" y="6457950"/>
          <p14:tracePt t="71142" x="1111250" y="6483350"/>
          <p14:tracePt t="71159" x="1085850" y="6489700"/>
          <p14:tracePt t="71175" x="1079500" y="6496050"/>
          <p14:tracePt t="71263" x="1073150" y="6496050"/>
          <p14:tracePt t="71271" x="1066800" y="6496050"/>
          <p14:tracePt t="71279" x="1054100" y="6502400"/>
          <p14:tracePt t="71335" x="1041400" y="6508750"/>
          <p14:tracePt t="71344" x="1041400" y="6515100"/>
          <p14:tracePt t="71351" x="1028700" y="6521450"/>
          <p14:tracePt t="71360" x="1022350" y="6527800"/>
          <p14:tracePt t="71375" x="1009650" y="6546850"/>
          <p14:tracePt t="71391" x="990600" y="65849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45719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1295400" y="2704252"/>
            <a:ext cx="4718304" cy="317161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streng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</a:p>
          <a:p>
            <a:pPr marL="0" indent="0">
              <a:buNone/>
            </a:pP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loben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=</a:t>
            </a:r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gerecht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</a:p>
          <a:p>
            <a:pPr marL="0" indent="0">
              <a:buNone/>
            </a:pP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mögen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=</a:t>
            </a:r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die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Grenze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die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Grenzen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=</a:t>
            </a:r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setzen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=</a:t>
            </a:r>
          </a:p>
          <a:p>
            <a:pPr marL="0" indent="0">
              <a:buNone/>
            </a:pP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klar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45719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80671" y="2704252"/>
            <a:ext cx="4718304" cy="317161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erzählen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=</a:t>
            </a:r>
          </a:p>
          <a:p>
            <a:pPr marL="0" indent="0">
              <a:buNone/>
            </a:pP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stark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</a:p>
          <a:p>
            <a:pPr marL="0" indent="0">
              <a:buNone/>
            </a:pP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der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Nerv = </a:t>
            </a:r>
          </a:p>
          <a:p>
            <a:pPr marL="0" indent="0">
              <a:buNone/>
            </a:pP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erklären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</a:p>
          <a:p>
            <a:pPr marL="0" indent="0">
              <a:buNone/>
            </a:pP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genau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=</a:t>
            </a:r>
          </a:p>
          <a:p>
            <a:pPr marL="0" indent="0">
              <a:buNone/>
            </a:pP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eduldig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=</a:t>
            </a:r>
          </a:p>
          <a:p>
            <a:pPr marL="0" indent="0">
              <a:buNone/>
            </a:pP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möglich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=</a:t>
            </a:r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Audiozapis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77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36"/>
    </mc:Choice>
    <mc:Fallback>
      <p:transition spd="slow" advTm="39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63" x="965200" y="6527800"/>
          <p14:tracePt t="1071" x="1003300" y="6502400"/>
          <p14:tracePt t="1087" x="1028700" y="6489700"/>
          <p14:tracePt t="1103" x="1117600" y="6445250"/>
          <p14:tracePt t="1120" x="1149350" y="6432550"/>
          <p14:tracePt t="1136" x="1168400" y="6426200"/>
          <p14:tracePt t="1153" x="1187450" y="6419850"/>
          <p14:tracePt t="1170" x="1212850" y="6413500"/>
          <p14:tracePt t="1186" x="1270000" y="6394450"/>
          <p14:tracePt t="1203" x="1397000" y="6343650"/>
          <p14:tracePt t="1220" x="1606550" y="6261100"/>
          <p14:tracePt t="1236" x="2006600" y="6096000"/>
          <p14:tracePt t="1253" x="2432050" y="5930900"/>
          <p14:tracePt t="1270" x="2832100" y="5778500"/>
          <p14:tracePt t="1286" x="3092450" y="5664200"/>
          <p14:tracePt t="1303" x="3295650" y="5581650"/>
          <p14:tracePt t="1319" x="3327400" y="5568950"/>
          <p14:tracePt t="1336" x="3333750" y="5568950"/>
          <p14:tracePt t="3359" x="3327400" y="5568950"/>
          <p14:tracePt t="3367" x="3314700" y="5568950"/>
          <p14:tracePt t="3375" x="3295650" y="5562600"/>
          <p14:tracePt t="3384" x="3289300" y="5556250"/>
          <p14:tracePt t="3401" x="3276600" y="5556250"/>
          <p14:tracePt t="3418" x="3270250" y="5556250"/>
          <p14:tracePt t="3463" x="3257550" y="5549900"/>
          <p14:tracePt t="3479" x="3238500" y="5543550"/>
          <p14:tracePt t="3488" x="3232150" y="5537200"/>
          <p14:tracePt t="3495" x="3219450" y="5524500"/>
          <p14:tracePt t="3504" x="3200400" y="5518150"/>
          <p14:tracePt t="3517" x="3187700" y="5499100"/>
          <p14:tracePt t="3534" x="3149600" y="5473700"/>
          <p14:tracePt t="3536" x="3124200" y="5448300"/>
          <p14:tracePt t="3551" x="3060700" y="5340350"/>
          <p14:tracePt t="3567" x="2959100" y="5124450"/>
          <p14:tracePt t="3584" x="2851150" y="4851400"/>
          <p14:tracePt t="3601" x="2768600" y="4635500"/>
          <p14:tracePt t="3617" x="2711450" y="4502150"/>
          <p14:tracePt t="3634" x="2686050" y="4419600"/>
          <p14:tracePt t="3651" x="2673350" y="4375150"/>
          <p14:tracePt t="3667" x="2667000" y="4318000"/>
          <p14:tracePt t="3684" x="2667000" y="4254500"/>
          <p14:tracePt t="3701" x="2660650" y="4159250"/>
          <p14:tracePt t="3717" x="2647950" y="4108450"/>
          <p14:tracePt t="3734" x="2635250" y="4051300"/>
          <p14:tracePt t="3751" x="2616200" y="3994150"/>
          <p14:tracePt t="3767" x="2603500" y="3956050"/>
          <p14:tracePt t="3784" x="2597150" y="3937000"/>
          <p14:tracePt t="3801" x="2565400" y="3873500"/>
          <p14:tracePt t="3817" x="2540000" y="3790950"/>
          <p14:tracePt t="3834" x="2508250" y="3721100"/>
          <p14:tracePt t="3851" x="2489200" y="3676650"/>
          <p14:tracePt t="3867" x="2470150" y="3632200"/>
          <p14:tracePt t="3884" x="2438400" y="3568700"/>
          <p14:tracePt t="3901" x="2400300" y="3479800"/>
          <p14:tracePt t="3917" x="2349500" y="3371850"/>
          <p14:tracePt t="3934" x="2317750" y="3282950"/>
          <p14:tracePt t="3951" x="2292350" y="3219450"/>
          <p14:tracePt t="3967" x="2273300" y="3168650"/>
          <p14:tracePt t="3984" x="2266950" y="3155950"/>
          <p14:tracePt t="4000" x="2260600" y="3136900"/>
          <p14:tracePt t="4017" x="2254250" y="3124200"/>
          <p14:tracePt t="4034" x="2247900" y="3117850"/>
          <p14:tracePt t="4051" x="2241550" y="3117850"/>
          <p14:tracePt t="4487" x="2241550" y="3124200"/>
          <p14:tracePt t="4495" x="2241550" y="3136900"/>
          <p14:tracePt t="4503" x="2241550" y="3143250"/>
          <p14:tracePt t="4517" x="2241550" y="3155950"/>
          <p14:tracePt t="4533" x="2228850" y="3187700"/>
          <p14:tracePt t="4536" x="2222500" y="3200400"/>
          <p14:tracePt t="4550" x="2222500" y="3206750"/>
          <p14:tracePt t="4567" x="2216150" y="3232150"/>
          <p14:tracePt t="4583" x="2203450" y="3257550"/>
          <p14:tracePt t="4600" x="2197100" y="3276600"/>
          <p14:tracePt t="4617" x="2197100" y="3289300"/>
          <p14:tracePt t="4633" x="2190750" y="3308350"/>
          <p14:tracePt t="4650" x="2178050" y="3314700"/>
          <p14:tracePt t="4667" x="2178050" y="3321050"/>
          <p14:tracePt t="4683" x="2165350" y="3333750"/>
          <p14:tracePt t="4700" x="2159000" y="3340100"/>
          <p14:tracePt t="4717" x="2159000" y="3352800"/>
          <p14:tracePt t="4733" x="2152650" y="3359150"/>
          <p14:tracePt t="4750" x="2139950" y="3365500"/>
          <p14:tracePt t="4767" x="2127250" y="3384550"/>
          <p14:tracePt t="4783" x="2108200" y="3397250"/>
          <p14:tracePt t="5567" x="2101850" y="3403600"/>
          <p14:tracePt t="5584" x="2101850" y="3422650"/>
          <p14:tracePt t="5591" x="2101850" y="3429000"/>
          <p14:tracePt t="5600" x="2108200" y="3441700"/>
          <p14:tracePt t="5616" x="2120900" y="3467100"/>
          <p14:tracePt t="5632" x="2127250" y="3486150"/>
          <p14:tracePt t="5649" x="2133600" y="3498850"/>
          <p14:tracePt t="5666" x="2133600" y="3511550"/>
          <p14:tracePt t="5682" x="2139950" y="3543300"/>
          <p14:tracePt t="5699" x="2146300" y="3556000"/>
          <p14:tracePt t="5716" x="2152650" y="3581400"/>
          <p14:tracePt t="5732" x="2152650" y="3613150"/>
          <p14:tracePt t="5749" x="2165350" y="3644900"/>
          <p14:tracePt t="5765" x="2165350" y="3670300"/>
          <p14:tracePt t="5783" x="2165350" y="3683000"/>
          <p14:tracePt t="5799" x="2178050" y="3708400"/>
          <p14:tracePt t="5832" x="2178050" y="3727450"/>
          <p14:tracePt t="5849" x="2184400" y="3740150"/>
          <p14:tracePt t="5882" x="2184400" y="3746500"/>
          <p14:tracePt t="6799" x="2184400" y="3752850"/>
          <p14:tracePt t="6807" x="2184400" y="3765550"/>
          <p14:tracePt t="6823" x="2184400" y="3771900"/>
          <p14:tracePt t="6832" x="2184400" y="3784600"/>
          <p14:tracePt t="6848" x="2184400" y="3810000"/>
          <p14:tracePt t="6865" x="2190750" y="3835400"/>
          <p14:tracePt t="6881" x="2197100" y="3860800"/>
          <p14:tracePt t="6898" x="2197100" y="3892550"/>
          <p14:tracePt t="6914" x="2209800" y="3930650"/>
          <p14:tracePt t="6931" x="2216150" y="3956050"/>
          <p14:tracePt t="6948" x="2216150" y="3975100"/>
          <p14:tracePt t="6964" x="2216150" y="3994150"/>
          <p14:tracePt t="6981" x="2216150" y="4000500"/>
          <p14:tracePt t="6998" x="2228850" y="4025900"/>
          <p14:tracePt t="7031" x="2228850" y="4064000"/>
          <p14:tracePt t="7048" x="2222500" y="4076700"/>
          <p14:tracePt t="7064" x="2216150" y="4102100"/>
          <p14:tracePt t="7081" x="2209800" y="4133850"/>
          <p14:tracePt t="7098" x="2197100" y="4165600"/>
          <p14:tracePt t="7114" x="2197100" y="4184650"/>
          <p14:tracePt t="7131" x="2184400" y="4191000"/>
          <p14:tracePt t="7148" x="2184400" y="4197350"/>
          <p14:tracePt t="7164" x="2178050" y="4203700"/>
          <p14:tracePt t="8367" x="2165350" y="4216400"/>
          <p14:tracePt t="8375" x="2152650" y="4222750"/>
          <p14:tracePt t="8383" x="2139950" y="4235450"/>
          <p14:tracePt t="8397" x="2127250" y="4241800"/>
          <p14:tracePt t="8413" x="2108200" y="4267200"/>
          <p14:tracePt t="8430" x="2076450" y="4305300"/>
          <p14:tracePt t="8446" x="2038350" y="4356100"/>
          <p14:tracePt t="8463" x="1955800" y="4451350"/>
          <p14:tracePt t="8480" x="1905000" y="4527550"/>
          <p14:tracePt t="8496" x="1866900" y="4572000"/>
          <p14:tracePt t="8513" x="1841500" y="4591050"/>
          <p14:tracePt t="8623" x="1847850" y="4591050"/>
          <p14:tracePt t="8655" x="1854200" y="4591050"/>
          <p14:tracePt t="8663" x="1860550" y="4591050"/>
          <p14:tracePt t="8695" x="1866900" y="4591050"/>
          <p14:tracePt t="8703" x="1879600" y="4591050"/>
          <p14:tracePt t="8713" x="1898650" y="4603750"/>
          <p14:tracePt t="8730" x="1962150" y="4622800"/>
          <p14:tracePt t="8746" x="2051050" y="4654550"/>
          <p14:tracePt t="8763" x="2120900" y="4679950"/>
          <p14:tracePt t="8780" x="2171700" y="4692650"/>
          <p14:tracePt t="8796" x="2197100" y="4705350"/>
          <p14:tracePt t="9631" x="2203450" y="4705350"/>
          <p14:tracePt t="9639" x="2216150" y="4705350"/>
          <p14:tracePt t="9648" x="2228850" y="4705350"/>
          <p14:tracePt t="9662" x="2254250" y="4711700"/>
          <p14:tracePt t="9679" x="2330450" y="4737100"/>
          <p14:tracePt t="9696" x="2387600" y="4749800"/>
          <p14:tracePt t="9712" x="2457450" y="4768850"/>
          <p14:tracePt t="9729" x="2527300" y="4781550"/>
          <p14:tracePt t="9745" x="2597150" y="4787900"/>
          <p14:tracePt t="9762" x="2673350" y="4794250"/>
          <p14:tracePt t="9779" x="2717800" y="4806950"/>
          <p14:tracePt t="9795" x="2730500" y="4806950"/>
          <p14:tracePt t="9812" x="2736850" y="4806950"/>
          <p14:tracePt t="9855" x="2743200" y="4806950"/>
          <p14:tracePt t="9864" x="2749550" y="4806950"/>
          <p14:tracePt t="9879" x="2768600" y="4806950"/>
          <p14:tracePt t="9895" x="2781300" y="4806950"/>
          <p14:tracePt t="9912" x="2787650" y="4806950"/>
          <p14:tracePt t="10607" x="2806700" y="4813300"/>
          <p14:tracePt t="10615" x="2819400" y="4819650"/>
          <p14:tracePt t="10623" x="2838450" y="4832350"/>
          <p14:tracePt t="10631" x="2876550" y="4845050"/>
          <p14:tracePt t="10645" x="2914650" y="4857750"/>
          <p14:tracePt t="10661" x="3016250" y="4883150"/>
          <p14:tracePt t="10678" x="3098800" y="4889500"/>
          <p14:tracePt t="10695" x="3200400" y="4889500"/>
          <p14:tracePt t="10711" x="3359150" y="4889500"/>
          <p14:tracePt t="10728" x="3448050" y="4870450"/>
          <p14:tracePt t="10744" x="3549650" y="4851400"/>
          <p14:tracePt t="10761" x="3657600" y="4832350"/>
          <p14:tracePt t="10778" x="3790950" y="4806950"/>
          <p14:tracePt t="10794" x="3898900" y="4800600"/>
          <p14:tracePt t="10811" x="3975100" y="4800600"/>
          <p14:tracePt t="10828" x="4006850" y="4800600"/>
          <p14:tracePt t="10845" x="4013200" y="4800600"/>
          <p14:tracePt t="11263" x="4000500" y="4800600"/>
          <p14:tracePt t="11280" x="3994150" y="4800600"/>
          <p14:tracePt t="11383" x="3987800" y="4800600"/>
          <p14:tracePt t="11392" x="3981450" y="4800600"/>
          <p14:tracePt t="11407" x="3975100" y="4800600"/>
          <p14:tracePt t="11415" x="3962400" y="4813300"/>
          <p14:tracePt t="11427" x="3949700" y="4832350"/>
          <p14:tracePt t="11444" x="3911600" y="4876800"/>
          <p14:tracePt t="11461" x="3873500" y="4927600"/>
          <p14:tracePt t="11477" x="3822700" y="4972050"/>
          <p14:tracePt t="11494" x="3765550" y="5029200"/>
          <p14:tracePt t="11511" x="3683000" y="5086350"/>
          <p14:tracePt t="11527" x="3530600" y="5187950"/>
          <p14:tracePt t="11544" x="3390900" y="5251450"/>
          <p14:tracePt t="11560" x="3225800" y="5321300"/>
          <p14:tracePt t="11577" x="3073400" y="5384800"/>
          <p14:tracePt t="11594" x="2940050" y="5435600"/>
          <p14:tracePt t="11611" x="2819400" y="5473700"/>
          <p14:tracePt t="11627" x="2711450" y="5486400"/>
          <p14:tracePt t="11644" x="2622550" y="5505450"/>
          <p14:tracePt t="11660" x="2520950" y="5505450"/>
          <p14:tracePt t="11677" x="2425700" y="5505450"/>
          <p14:tracePt t="11694" x="2343150" y="5505450"/>
          <p14:tracePt t="11711" x="2235200" y="5492750"/>
          <p14:tracePt t="11727" x="2197100" y="5480050"/>
          <p14:tracePt t="11744" x="2159000" y="5461000"/>
          <p14:tracePt t="11760" x="2127250" y="5435600"/>
          <p14:tracePt t="11777" x="2095500" y="5410200"/>
          <p14:tracePt t="11794" x="2038350" y="5372100"/>
          <p14:tracePt t="11810" x="1955800" y="5308600"/>
          <p14:tracePt t="11827" x="1866900" y="5238750"/>
          <p14:tracePt t="11844" x="1809750" y="5200650"/>
          <p14:tracePt t="11860" x="1797050" y="5181600"/>
          <p14:tracePt t="11877" x="1784350" y="5168900"/>
          <p14:tracePt t="11894" x="1784350" y="5162550"/>
          <p14:tracePt t="11910" x="1784350" y="5156200"/>
          <p14:tracePt t="11927" x="1778000" y="5149850"/>
          <p14:tracePt t="11951" x="1778000" y="5143500"/>
          <p14:tracePt t="12495" x="1778000" y="5149850"/>
          <p14:tracePt t="12512" x="1778000" y="5162550"/>
          <p14:tracePt t="12519" x="1778000" y="5168900"/>
          <p14:tracePt t="12528" x="1778000" y="5175250"/>
          <p14:tracePt t="12543" x="1778000" y="5187950"/>
          <p14:tracePt t="12560" x="1778000" y="5219700"/>
          <p14:tracePt t="12576" x="1778000" y="5238750"/>
          <p14:tracePt t="12593" x="1778000" y="5264150"/>
          <p14:tracePt t="12610" x="1778000" y="5283200"/>
          <p14:tracePt t="12626" x="1778000" y="5302250"/>
          <p14:tracePt t="12643" x="1778000" y="5327650"/>
          <p14:tracePt t="12660" x="1778000" y="5353050"/>
          <p14:tracePt t="12676" x="1784350" y="5372100"/>
          <p14:tracePt t="12693" x="1784350" y="5391150"/>
          <p14:tracePt t="12709" x="1784350" y="5403850"/>
          <p14:tracePt t="12726" x="1784350" y="5416550"/>
          <p14:tracePt t="12775" x="1784350" y="5422900"/>
          <p14:tracePt t="12783" x="1784350" y="5435600"/>
          <p14:tracePt t="12793" x="1784350" y="5441950"/>
          <p14:tracePt t="12809" x="1784350" y="5454650"/>
          <p14:tracePt t="12826" x="1784350" y="5492750"/>
          <p14:tracePt t="12843" x="1784350" y="5530850"/>
          <p14:tracePt t="12859" x="1784350" y="5594350"/>
          <p14:tracePt t="12876" x="1784350" y="5645150"/>
          <p14:tracePt t="12893" x="1784350" y="5676900"/>
          <p14:tracePt t="12909" x="1778000" y="5715000"/>
          <p14:tracePt t="12926" x="1778000" y="5721350"/>
          <p14:tracePt t="12943" x="1778000" y="5734050"/>
          <p14:tracePt t="12959" x="1765300" y="5753100"/>
          <p14:tracePt t="12976" x="1758950" y="5772150"/>
          <p14:tracePt t="12992" x="1746250" y="5784850"/>
          <p14:tracePt t="13009" x="1746250" y="5791200"/>
          <p14:tracePt t="13026" x="1739900" y="5797550"/>
          <p14:tracePt t="13071" x="1733550" y="5803900"/>
          <p14:tracePt t="13647" x="1733550" y="5810250"/>
          <p14:tracePt t="13655" x="1739900" y="5810250"/>
          <p14:tracePt t="13663" x="1746250" y="5822950"/>
          <p14:tracePt t="13675" x="1765300" y="5842000"/>
          <p14:tracePt t="13692" x="1822450" y="5880100"/>
          <p14:tracePt t="13708" x="1885950" y="5918200"/>
          <p14:tracePt t="13725" x="1993900" y="5949950"/>
          <p14:tracePt t="13742" x="2165350" y="5975350"/>
          <p14:tracePt t="13759" x="2400300" y="5981700"/>
          <p14:tracePt t="13775" x="3009900" y="5937250"/>
          <p14:tracePt t="13792" x="3409950" y="5854700"/>
          <p14:tracePt t="13808" x="3746500" y="5784850"/>
          <p14:tracePt t="13825" x="4032250" y="5689600"/>
          <p14:tracePt t="13842" x="4292600" y="5562600"/>
          <p14:tracePt t="13858" x="4489450" y="5441950"/>
          <p14:tracePt t="13875" x="4667250" y="5321300"/>
          <p14:tracePt t="13892" x="4838700" y="5175250"/>
          <p14:tracePt t="13908" x="4978400" y="5035550"/>
          <p14:tracePt t="13925" x="5092700" y="4876800"/>
          <p14:tracePt t="13942" x="5181600" y="4737100"/>
          <p14:tracePt t="13958" x="5219700" y="4635500"/>
          <p14:tracePt t="13975" x="5264150" y="4508500"/>
          <p14:tracePt t="13992" x="5283200" y="4451350"/>
          <p14:tracePt t="14008" x="5321300" y="4387850"/>
          <p14:tracePt t="14025" x="5378450" y="4292600"/>
          <p14:tracePt t="14042" x="5454650" y="4197350"/>
          <p14:tracePt t="14058" x="5556250" y="4095750"/>
          <p14:tracePt t="14075" x="5670550" y="4000500"/>
          <p14:tracePt t="14092" x="5791200" y="3911600"/>
          <p14:tracePt t="14108" x="5886450" y="3835400"/>
          <p14:tracePt t="14125" x="5975350" y="3778250"/>
          <p14:tracePt t="14142" x="6038850" y="3740150"/>
          <p14:tracePt t="14158" x="6089650" y="3702050"/>
          <p14:tracePt t="14175" x="6140450" y="3644900"/>
          <p14:tracePt t="14192" x="6165850" y="3619500"/>
          <p14:tracePt t="14208" x="6184900" y="3581400"/>
          <p14:tracePt t="14225" x="6210300" y="3530600"/>
          <p14:tracePt t="14241" x="6242050" y="3429000"/>
          <p14:tracePt t="14258" x="6267450" y="3340100"/>
          <p14:tracePt t="14275" x="6273800" y="3295650"/>
          <p14:tracePt t="14292" x="6273800" y="3263900"/>
          <p14:tracePt t="14308" x="6273800" y="3244850"/>
          <p14:tracePt t="14325" x="6273800" y="3225800"/>
          <p14:tracePt t="14342" x="6267450" y="3213100"/>
          <p14:tracePt t="15151" x="6261100" y="3213100"/>
          <p14:tracePt t="15160" x="6248400" y="3225800"/>
          <p14:tracePt t="15167" x="6248400" y="3232150"/>
          <p14:tracePt t="15175" x="6242050" y="3244850"/>
          <p14:tracePt t="15191" x="6235700" y="3257550"/>
          <p14:tracePt t="15207" x="6216650" y="3282950"/>
          <p14:tracePt t="15224" x="6210300" y="3302000"/>
          <p14:tracePt t="15241" x="6203950" y="3327400"/>
          <p14:tracePt t="15257" x="6197600" y="3365500"/>
          <p14:tracePt t="15274" x="6184900" y="3390900"/>
          <p14:tracePt t="15291" x="6184900" y="3409950"/>
          <p14:tracePt t="15307" x="6172200" y="3435350"/>
          <p14:tracePt t="15324" x="6172200" y="3441700"/>
          <p14:tracePt t="15340" x="6159500" y="3473450"/>
          <p14:tracePt t="15357" x="6153150" y="3486150"/>
          <p14:tracePt t="15374" x="6153150" y="3492500"/>
          <p14:tracePt t="15407" x="6153150" y="3498850"/>
          <p14:tracePt t="16775" x="6153150" y="3505200"/>
          <p14:tracePt t="16792" x="6153150" y="3517900"/>
          <p14:tracePt t="16800" x="6153150" y="3530600"/>
          <p14:tracePt t="16808" x="6153150" y="3536950"/>
          <p14:tracePt t="16822" x="6153150" y="3549650"/>
          <p14:tracePt t="16839" x="6153150" y="3581400"/>
          <p14:tracePt t="16856" x="6153150" y="3606800"/>
          <p14:tracePt t="16872" x="6153150" y="3638550"/>
          <p14:tracePt t="16889" x="6153150" y="3676650"/>
          <p14:tracePt t="16906" x="6153150" y="3708400"/>
          <p14:tracePt t="16923" x="6153150" y="3740150"/>
          <p14:tracePt t="16939" x="6153150" y="3778250"/>
          <p14:tracePt t="16956" x="6153150" y="3810000"/>
          <p14:tracePt t="16972" x="6153150" y="3835400"/>
          <p14:tracePt t="16989" x="6153150" y="3854450"/>
          <p14:tracePt t="17006" x="6153150" y="3867150"/>
          <p14:tracePt t="17022" x="6153150" y="3873500"/>
          <p14:tracePt t="18784" x="6159500" y="3879850"/>
          <p14:tracePt t="18791" x="6165850" y="3886200"/>
          <p14:tracePt t="18807" x="6165850" y="3892550"/>
          <p14:tracePt t="18816" x="6165850" y="3898900"/>
          <p14:tracePt t="18824" x="6165850" y="3905250"/>
          <p14:tracePt t="18837" x="6165850" y="3917950"/>
          <p14:tracePt t="18854" x="6165850" y="3943350"/>
          <p14:tracePt t="18871" x="6165850" y="3968750"/>
          <p14:tracePt t="18887" x="6165850" y="4013200"/>
          <p14:tracePt t="18904" x="6165850" y="4025900"/>
          <p14:tracePt t="18921" x="6165850" y="4044950"/>
          <p14:tracePt t="18937" x="6165850" y="4057650"/>
          <p14:tracePt t="18954" x="6165850" y="4070350"/>
          <p14:tracePt t="18971" x="6165850" y="4076700"/>
          <p14:tracePt t="18987" x="6165850" y="4083050"/>
          <p14:tracePt t="19021" x="6165850" y="4095750"/>
          <p14:tracePt t="19037" x="6165850" y="4102100"/>
          <p14:tracePt t="19040" x="6159500" y="4102100"/>
          <p14:tracePt t="19056" x="6159500" y="4108450"/>
          <p14:tracePt t="19071" x="6153150" y="4114800"/>
          <p14:tracePt t="19095" x="6153150" y="4121150"/>
          <p14:tracePt t="19119" x="6153150" y="4127500"/>
          <p14:tracePt t="19127" x="6153150" y="4133850"/>
          <p14:tracePt t="20007" x="6146800" y="4140200"/>
          <p14:tracePt t="20020" x="6146800" y="4146550"/>
          <p14:tracePt t="20036" x="6146800" y="4171950"/>
          <p14:tracePt t="20039" x="6153150" y="4178300"/>
          <p14:tracePt t="20056" x="6159500" y="4191000"/>
          <p14:tracePt t="20070" x="6165850" y="4197350"/>
          <p14:tracePt t="20086" x="6172200" y="4216400"/>
          <p14:tracePt t="20103" x="6178550" y="4260850"/>
          <p14:tracePt t="20120" x="6184900" y="4279900"/>
          <p14:tracePt t="20136" x="6197600" y="4330700"/>
          <p14:tracePt t="20153" x="6203950" y="4368800"/>
          <p14:tracePt t="20170" x="6203950" y="4387850"/>
          <p14:tracePt t="20186" x="6203950" y="4413250"/>
          <p14:tracePt t="20203" x="6203950" y="4425950"/>
          <p14:tracePt t="20220" x="6203950" y="4464050"/>
          <p14:tracePt t="20236" x="6203950" y="4483100"/>
          <p14:tracePt t="20253" x="6203950" y="4502150"/>
          <p14:tracePt t="20270" x="6203950" y="4514850"/>
          <p14:tracePt t="20286" x="6203950" y="4533900"/>
          <p14:tracePt t="20303" x="6203950" y="4559300"/>
          <p14:tracePt t="20319" x="6203950" y="4591050"/>
          <p14:tracePt t="20336" x="6203950" y="4603750"/>
          <p14:tracePt t="20353" x="6197600" y="4622800"/>
          <p14:tracePt t="20369" x="6191250" y="4641850"/>
          <p14:tracePt t="20386" x="6191250" y="4654550"/>
          <p14:tracePt t="21215" x="6191250" y="4660900"/>
          <p14:tracePt t="21223" x="6191250" y="4673600"/>
          <p14:tracePt t="21231" x="6191250" y="4686300"/>
          <p14:tracePt t="21239" x="6191250" y="4692650"/>
          <p14:tracePt t="21252" x="6191250" y="4711700"/>
          <p14:tracePt t="21269" x="6210300" y="4775200"/>
          <p14:tracePt t="21285" x="6216650" y="4819650"/>
          <p14:tracePt t="21302" x="6216650" y="4851400"/>
          <p14:tracePt t="21318" x="6216650" y="4876800"/>
          <p14:tracePt t="21335" x="6216650" y="4927600"/>
          <p14:tracePt t="21352" x="6216650" y="4965700"/>
          <p14:tracePt t="21368" x="6216650" y="5003800"/>
          <p14:tracePt t="21385" x="6216650" y="5035550"/>
          <p14:tracePt t="21402" x="6216650" y="5073650"/>
          <p14:tracePt t="21418" x="6216650" y="5099050"/>
          <p14:tracePt t="21435" x="6216650" y="5124450"/>
          <p14:tracePt t="21452" x="6216650" y="5143500"/>
          <p14:tracePt t="21468" x="6216650" y="5156200"/>
          <p14:tracePt t="21485" x="6216650" y="5181600"/>
          <p14:tracePt t="21518" x="6216650" y="5194300"/>
          <p14:tracePt t="22623" x="6216650" y="5200650"/>
          <p14:tracePt t="22631" x="6223000" y="5213350"/>
          <p14:tracePt t="22639" x="6223000" y="5219700"/>
          <p14:tracePt t="22651" x="6223000" y="5226050"/>
          <p14:tracePt t="22667" x="6235700" y="5257800"/>
          <p14:tracePt t="22684" x="6235700" y="5270500"/>
          <p14:tracePt t="22701" x="6235700" y="5283200"/>
          <p14:tracePt t="22717" x="6242050" y="5308600"/>
          <p14:tracePt t="22734" x="6242050" y="5327650"/>
          <p14:tracePt t="22751" x="6254750" y="5372100"/>
          <p14:tracePt t="22767" x="6254750" y="5397500"/>
          <p14:tracePt t="22784" x="6254750" y="5422900"/>
          <p14:tracePt t="22801" x="6254750" y="5461000"/>
          <p14:tracePt t="22817" x="6248400" y="5499100"/>
          <p14:tracePt t="22834" x="6248400" y="5530850"/>
          <p14:tracePt t="22851" x="6248400" y="5549900"/>
          <p14:tracePt t="22867" x="6248400" y="5562600"/>
          <p14:tracePt t="22884" x="6248400" y="5568950"/>
          <p14:tracePt t="22927" x="6248400" y="5575300"/>
          <p14:tracePt t="22944" x="6248400" y="5581650"/>
          <p14:tracePt t="26967" x="6242050" y="5588000"/>
          <p14:tracePt t="26975" x="6223000" y="5619750"/>
          <p14:tracePt t="26983" x="6203950" y="5626100"/>
          <p14:tracePt t="26997" x="6178550" y="5638800"/>
          <p14:tracePt t="27013" x="6115050" y="5676900"/>
          <p14:tracePt t="27030" x="6076950" y="5689600"/>
          <p14:tracePt t="27047" x="6019800" y="5715000"/>
          <p14:tracePt t="27063" x="5994400" y="5715000"/>
          <p14:tracePt t="27080" x="5937250" y="5727700"/>
          <p14:tracePt t="27097" x="5886450" y="5727700"/>
          <p14:tracePt t="27113" x="5791200" y="5727700"/>
          <p14:tracePt t="27130" x="5727700" y="5727700"/>
          <p14:tracePt t="27147" x="5689600" y="5727700"/>
          <p14:tracePt t="27163" x="5683250" y="5727700"/>
          <p14:tracePt t="28303" x="5676900" y="5727700"/>
          <p14:tracePt t="28319" x="5670550" y="5727700"/>
          <p14:tracePt t="28423" x="5664200" y="5727700"/>
          <p14:tracePt t="28440" x="5664200" y="5721350"/>
          <p14:tracePt t="28448" x="5664200" y="5708650"/>
          <p14:tracePt t="28455" x="5676900" y="5702300"/>
          <p14:tracePt t="28464" x="5689600" y="5683250"/>
          <p14:tracePt t="28479" x="5746750" y="5632450"/>
          <p14:tracePt t="28495" x="5829300" y="5556250"/>
          <p14:tracePt t="28512" x="5930900" y="5429250"/>
          <p14:tracePt t="28529" x="6026150" y="5226050"/>
          <p14:tracePt t="28545" x="6070600" y="4959350"/>
          <p14:tracePt t="28562" x="6076950" y="4711700"/>
          <p14:tracePt t="28579" x="5994400" y="4425950"/>
          <p14:tracePt t="28596" x="5861050" y="4146550"/>
          <p14:tracePt t="28612" x="5689600" y="3886200"/>
          <p14:tracePt t="28629" x="5537200" y="3695700"/>
          <p14:tracePt t="28645" x="5378450" y="3549650"/>
          <p14:tracePt t="28662" x="5219700" y="3416300"/>
          <p14:tracePt t="28679" x="5022850" y="3257550"/>
          <p14:tracePt t="28695" x="4959350" y="3206750"/>
          <p14:tracePt t="28712" x="4921250" y="3187700"/>
          <p14:tracePt t="28729" x="4895850" y="3162300"/>
          <p14:tracePt t="28745" x="4851400" y="3143250"/>
          <p14:tracePt t="28762" x="4794250" y="3124200"/>
          <p14:tracePt t="28779" x="4730750" y="3086100"/>
          <p14:tracePt t="28795" x="4635500" y="3060700"/>
          <p14:tracePt t="28812" x="4552950" y="3028950"/>
          <p14:tracePt t="28829" x="4527550" y="3022600"/>
          <p14:tracePt t="28845" x="4514850" y="3028950"/>
          <p14:tracePt t="28862" x="4527550" y="3086100"/>
          <p14:tracePt t="28879" x="4641850" y="3302000"/>
          <p14:tracePt t="28895" x="4756150" y="3479800"/>
          <p14:tracePt t="28912" x="4864100" y="3663950"/>
          <p14:tracePt t="28928" x="4972050" y="3886200"/>
          <p14:tracePt t="28945" x="5111750" y="4248150"/>
          <p14:tracePt t="28962" x="5238750" y="4679950"/>
          <p14:tracePt t="28978" x="5314950" y="4978400"/>
          <p14:tracePt t="28995" x="5334000" y="5149850"/>
          <p14:tracePt t="29012" x="5334000" y="5226050"/>
          <p14:tracePt t="29028" x="5327650" y="5270500"/>
          <p14:tracePt t="29045" x="5302250" y="5289550"/>
          <p14:tracePt t="29048" x="5295900" y="5302250"/>
          <p14:tracePt t="29062" x="5283200" y="5308600"/>
          <p14:tracePt t="29078" x="5257800" y="5321300"/>
          <p14:tracePt t="29095" x="5200650" y="5321300"/>
          <p14:tracePt t="29112" x="5130800" y="5321300"/>
          <p14:tracePt t="29128" x="5041900" y="5321300"/>
          <p14:tracePt t="29145" x="4984750" y="5321300"/>
          <p14:tracePt t="29162" x="4953000" y="5334000"/>
          <p14:tracePt t="29178" x="4927600" y="5372100"/>
          <p14:tracePt t="29195" x="4895850" y="5454650"/>
          <p14:tracePt t="29212" x="4845050" y="5607050"/>
          <p14:tracePt t="29228" x="4806950" y="5740400"/>
          <p14:tracePt t="29245" x="4781550" y="5842000"/>
          <p14:tracePt t="29262" x="4781550" y="5886450"/>
          <p14:tracePt t="29279" x="4781550" y="5956300"/>
          <p14:tracePt t="29295" x="4806950" y="6013450"/>
          <p14:tracePt t="29311" x="4832350" y="6051550"/>
          <p14:tracePt t="29328" x="4845050" y="6064250"/>
          <p14:tracePt t="29345" x="4851400" y="6070600"/>
          <p14:tracePt t="29361" x="4864100" y="6076950"/>
          <p14:tracePt t="29378" x="4883150" y="6083300"/>
          <p14:tracePt t="29395" x="4908550" y="6096000"/>
          <p14:tracePt t="29411" x="4927600" y="6102350"/>
          <p14:tracePt t="29428" x="4940300" y="6108700"/>
          <p14:tracePt t="29445" x="4978400" y="6121400"/>
          <p14:tracePt t="29461" x="5041900" y="6140450"/>
          <p14:tracePt t="29478" x="5187950" y="6172200"/>
          <p14:tracePt t="29495" x="5378450" y="6210300"/>
          <p14:tracePt t="29511" x="5607050" y="6261100"/>
          <p14:tracePt t="29528" x="5695950" y="6273800"/>
          <p14:tracePt t="29545" x="5727700" y="6286500"/>
          <p14:tracePt t="29561" x="5778500" y="6292850"/>
          <p14:tracePt t="29578" x="5829300" y="6292850"/>
          <p14:tracePt t="29595" x="5924550" y="6292850"/>
          <p14:tracePt t="29611" x="6070600" y="6292850"/>
          <p14:tracePt t="29628" x="6191250" y="6273800"/>
          <p14:tracePt t="29644" x="6273800" y="6254750"/>
          <p14:tracePt t="29661" x="6311900" y="6235700"/>
          <p14:tracePt t="35327" x="6311900" y="6229350"/>
          <p14:tracePt t="35647" x="6305550" y="6229350"/>
          <p14:tracePt t="35775" x="6299200" y="6229350"/>
          <p14:tracePt t="36023" x="6292850" y="6229350"/>
          <p14:tracePt t="36047" x="6286500" y="6229350"/>
          <p14:tracePt t="36063" x="6280150" y="6229350"/>
          <p14:tracePt t="36071" x="6273800" y="6229350"/>
          <p14:tracePt t="36079" x="6267450" y="6223000"/>
          <p14:tracePt t="36089" x="6254750" y="6216650"/>
          <p14:tracePt t="36105" x="6242050" y="6216650"/>
          <p14:tracePt t="36122" x="6223000" y="6210300"/>
          <p14:tracePt t="36139" x="6216650" y="6210300"/>
          <p14:tracePt t="37288" x="6210300" y="6210300"/>
          <p14:tracePt t="37295" x="6197600" y="6210300"/>
          <p14:tracePt t="37304" x="6184900" y="6210300"/>
          <p14:tracePt t="37321" x="6159500" y="6197600"/>
          <p14:tracePt t="37399" x="6146800" y="6191250"/>
          <p14:tracePt t="37408" x="6140450" y="6184900"/>
          <p14:tracePt t="37415" x="6134100" y="6184900"/>
          <p14:tracePt t="37424" x="6127750" y="6178550"/>
          <p14:tracePt t="37438" x="6121400" y="6172200"/>
          <p14:tracePt t="37454" x="6115050" y="6165850"/>
          <p14:tracePt t="37471" x="6096000" y="6159500"/>
          <p14:tracePt t="37488" x="6089650" y="6146800"/>
          <p14:tracePt t="37504" x="6076950" y="6140450"/>
          <p14:tracePt t="37521" x="6064250" y="6127750"/>
          <p14:tracePt t="37538" x="6026150" y="6089650"/>
          <p14:tracePt t="37554" x="5988050" y="6045200"/>
          <p14:tracePt t="37571" x="5949950" y="5988050"/>
          <p14:tracePt t="37588" x="5924550" y="5949950"/>
          <p14:tracePt t="37604" x="5905500" y="5924550"/>
          <p14:tracePt t="37621" x="5899150" y="5899150"/>
          <p14:tracePt t="37637" x="5867400" y="5829300"/>
          <p14:tracePt t="37654" x="5784850" y="5632450"/>
          <p14:tracePt t="37671" x="5492750" y="4819650"/>
          <p14:tracePt t="37687" x="5130800" y="4064000"/>
          <p14:tracePt t="37704" x="4762500" y="3390900"/>
          <p14:tracePt t="37721" x="4394200" y="2813050"/>
          <p14:tracePt t="37737" x="4000500" y="2292350"/>
          <p14:tracePt t="37754" x="3663950" y="1809750"/>
          <p14:tracePt t="37771" x="3352800" y="1301750"/>
          <p14:tracePt t="37787" x="3117850" y="901700"/>
          <p14:tracePt t="37804" x="2959100" y="609600"/>
          <p14:tracePt t="37821" x="2857500" y="387350"/>
          <p14:tracePt t="37837" x="2749550" y="222250"/>
          <p14:tracePt t="37854" x="2616200" y="44450"/>
          <p14:tracePt t="37871" x="2476500" y="0"/>
          <p14:tracePt t="37888" x="2247900" y="0"/>
          <p14:tracePt t="37904" x="2108200" y="0"/>
          <p14:tracePt t="37921" x="1987550" y="0"/>
          <p14:tracePt t="37937" x="1885950" y="0"/>
          <p14:tracePt t="37954" x="1790700" y="0"/>
          <p14:tracePt t="37971" x="1714500" y="0"/>
          <p14:tracePt t="37987" x="1682750" y="0"/>
          <p14:tracePt t="38004" x="1670050" y="0"/>
          <p14:tracePt t="38021" x="1663700" y="0"/>
          <p14:tracePt t="38037" x="1651000" y="0"/>
          <p14:tracePt t="38040" x="1644650" y="0"/>
          <p14:tracePt t="38054" x="1619250" y="6350"/>
          <p14:tracePt t="38071" x="1581150" y="25400"/>
          <p14:tracePt t="38087" x="1479550" y="69850"/>
          <p14:tracePt t="38104" x="1428750" y="95250"/>
          <p14:tracePt t="38121" x="1397000" y="114300"/>
          <p14:tracePt t="38137" x="1397000" y="120650"/>
          <p14:tracePt t="38154" x="1390650" y="120650"/>
          <p14:tracePt t="38360" x="1384300" y="120650"/>
          <p14:tracePt t="38375" x="1377950" y="120650"/>
          <p14:tracePt t="38383" x="1371600" y="120650"/>
          <p14:tracePt t="38399" x="1365250" y="120650"/>
          <p14:tracePt t="38415" x="1358900" y="120650"/>
          <p14:tracePt t="38455" x="1346200" y="120650"/>
          <p14:tracePt t="38479" x="1333500" y="114300"/>
          <p14:tracePt t="38495" x="1327150" y="114300"/>
          <p14:tracePt t="38511" x="1314450" y="107950"/>
          <p14:tracePt t="38519" x="1308100" y="101600"/>
          <p14:tracePt t="39171" x="1244600" y="76200"/>
          <p14:tracePt t="39432" x="1244600" y="88900"/>
          <p14:tracePt t="39440" x="1250950" y="101600"/>
          <p14:tracePt t="39447" x="1263650" y="120650"/>
          <p14:tracePt t="39455" x="1282700" y="152400"/>
          <p14:tracePt t="39469" x="1308100" y="190500"/>
          <p14:tracePt t="39486" x="1384300" y="317500"/>
          <p14:tracePt t="39503" x="1511300" y="571500"/>
          <p14:tracePt t="39519" x="1644650" y="857250"/>
          <p14:tracePt t="39536" x="1809750" y="12827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Finde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die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Sätze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im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und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schreibe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sie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zu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Ende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dein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Heft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b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Pronađi rečenice u tekstu i dovrši ih u svojoj bilježnici.</a:t>
            </a:r>
            <a:endParaRPr lang="hr-HR" sz="20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r-HR" b="1" dirty="0"/>
              <a:t>Gute </a:t>
            </a:r>
            <a:r>
              <a:rPr lang="hr-HR" b="1" dirty="0" err="1"/>
              <a:t>Lehrer</a:t>
            </a:r>
            <a:r>
              <a:rPr lang="hr-HR" b="1" dirty="0"/>
              <a:t> </a:t>
            </a:r>
            <a:r>
              <a:rPr lang="hr-HR" b="1" dirty="0" err="1"/>
              <a:t>sollen</a:t>
            </a:r>
            <a:r>
              <a:rPr lang="hr-HR" b="1" dirty="0"/>
              <a:t> </a:t>
            </a:r>
            <a:r>
              <a:rPr lang="hr-HR" b="1" u="sng" dirty="0"/>
              <a:t>	</a:t>
            </a:r>
            <a:r>
              <a:rPr lang="hr-HR" b="1" u="sng" dirty="0" smtClean="0"/>
              <a:t>		</a:t>
            </a:r>
            <a:r>
              <a:rPr lang="hr-HR" b="1" u="sng" dirty="0"/>
              <a:t>			</a:t>
            </a:r>
            <a:r>
              <a:rPr lang="hr-HR" b="1" dirty="0" smtClean="0"/>
              <a:t>. 		Gute </a:t>
            </a:r>
            <a:r>
              <a:rPr lang="hr-HR" b="1" dirty="0" err="1"/>
              <a:t>Lehrer</a:t>
            </a:r>
            <a:r>
              <a:rPr lang="hr-HR" b="1" dirty="0"/>
              <a:t> </a:t>
            </a:r>
            <a:r>
              <a:rPr lang="hr-HR" b="1" dirty="0" err="1"/>
              <a:t>müssen</a:t>
            </a:r>
            <a:r>
              <a:rPr lang="hr-HR" b="1" dirty="0"/>
              <a:t> </a:t>
            </a:r>
            <a:r>
              <a:rPr lang="hr-HR" b="1" u="sng" dirty="0"/>
              <a:t>					</a:t>
            </a:r>
            <a:r>
              <a:rPr lang="hr-HR" b="1" dirty="0" smtClean="0"/>
              <a:t>.</a:t>
            </a:r>
            <a:endParaRPr lang="hr-HR" dirty="0" smtClean="0"/>
          </a:p>
          <a:p>
            <a:pPr marL="0" indent="0">
              <a:buNone/>
            </a:pPr>
            <a:r>
              <a:rPr lang="hr-HR" dirty="0"/>
              <a:t>	</a:t>
            </a:r>
            <a:r>
              <a:rPr lang="hr-HR" dirty="0" smtClean="0"/>
              <a:t>		      </a:t>
            </a:r>
            <a:r>
              <a:rPr lang="hr-HR" b="1" dirty="0" smtClean="0"/>
              <a:t> </a:t>
            </a:r>
            <a:r>
              <a:rPr lang="hr-HR" b="1" u="sng" dirty="0"/>
              <a:t>						</a:t>
            </a:r>
            <a:r>
              <a:rPr lang="hr-HR" b="1" dirty="0" smtClean="0"/>
              <a:t>.			                  	 </a:t>
            </a:r>
            <a:r>
              <a:rPr lang="hr-HR" b="1" u="sng" dirty="0"/>
              <a:t>					.</a:t>
            </a:r>
            <a:endParaRPr lang="hr-HR" dirty="0"/>
          </a:p>
          <a:p>
            <a:pPr marL="0" indent="0">
              <a:buNone/>
            </a:pPr>
            <a:r>
              <a:rPr lang="hr-HR" b="1" dirty="0"/>
              <a:t>		       </a:t>
            </a:r>
            <a:r>
              <a:rPr lang="hr-HR" b="1" dirty="0" smtClean="0"/>
              <a:t>													  </a:t>
            </a:r>
            <a:r>
              <a:rPr lang="hr-HR" b="1" u="sng" dirty="0"/>
              <a:t>					</a:t>
            </a:r>
            <a:r>
              <a:rPr lang="hr-HR" b="1" u="sng" dirty="0" smtClean="0"/>
              <a:t>.</a:t>
            </a:r>
            <a:endParaRPr lang="hr-HR" dirty="0"/>
          </a:p>
          <a:p>
            <a:pPr marL="0" indent="0">
              <a:buNone/>
            </a:pPr>
            <a:r>
              <a:rPr lang="hr-HR" b="1" dirty="0"/>
              <a:t>		        		</a:t>
            </a:r>
            <a:r>
              <a:rPr lang="hr-HR" b="1" dirty="0" smtClean="0"/>
              <a:t>											  </a:t>
            </a:r>
            <a:r>
              <a:rPr lang="hr-HR" b="1" u="sng" dirty="0"/>
              <a:t>					</a:t>
            </a:r>
            <a:r>
              <a:rPr lang="hr-HR" b="1" dirty="0"/>
              <a:t>.</a:t>
            </a:r>
            <a:endParaRPr lang="hr-HR" dirty="0"/>
          </a:p>
          <a:p>
            <a:pPr marL="0" indent="0">
              <a:buNone/>
            </a:pPr>
            <a:r>
              <a:rPr lang="hr-HR" b="1" dirty="0"/>
              <a:t>		        	</a:t>
            </a:r>
            <a:r>
              <a:rPr lang="hr-HR" b="1" dirty="0" smtClean="0"/>
              <a:t>												</a:t>
            </a:r>
            <a:r>
              <a:rPr lang="hr-HR" b="1" dirty="0"/>
              <a:t> </a:t>
            </a:r>
            <a:r>
              <a:rPr lang="hr-HR" b="1" dirty="0" smtClean="0"/>
              <a:t> </a:t>
            </a:r>
            <a:r>
              <a:rPr lang="hr-HR" b="1" u="sng" dirty="0"/>
              <a:t>					</a:t>
            </a:r>
            <a:r>
              <a:rPr lang="hr-HR" b="1" dirty="0"/>
              <a:t>.</a:t>
            </a:r>
            <a:endParaRPr lang="hr-HR" dirty="0"/>
          </a:p>
          <a:p>
            <a:pPr marL="0" indent="0">
              <a:buNone/>
            </a:pPr>
            <a:r>
              <a:rPr lang="hr-HR" b="1" dirty="0"/>
              <a:t>		        	</a:t>
            </a:r>
            <a:r>
              <a:rPr lang="hr-HR" b="1" dirty="0" smtClean="0"/>
              <a:t>												  </a:t>
            </a:r>
            <a:r>
              <a:rPr lang="hr-HR" b="1" u="sng" dirty="0"/>
              <a:t>					</a:t>
            </a:r>
            <a:r>
              <a:rPr lang="hr-HR" b="1" dirty="0"/>
              <a:t>.</a:t>
            </a:r>
            <a:endParaRPr lang="hr-HR" dirty="0"/>
          </a:p>
          <a:p>
            <a:pPr marL="0" indent="0">
              <a:buNone/>
            </a:pPr>
            <a:r>
              <a:rPr lang="hr-HR" b="1" dirty="0"/>
              <a:t>		        	</a:t>
            </a:r>
            <a:r>
              <a:rPr lang="hr-HR" b="1" dirty="0" smtClean="0"/>
              <a:t>												</a:t>
            </a:r>
            <a:r>
              <a:rPr lang="hr-HR" b="1" dirty="0"/>
              <a:t> </a:t>
            </a:r>
            <a:r>
              <a:rPr lang="hr-HR" b="1" dirty="0" smtClean="0"/>
              <a:t> </a:t>
            </a:r>
            <a:r>
              <a:rPr lang="hr-HR" b="1" u="sng" dirty="0"/>
              <a:t>					</a:t>
            </a:r>
            <a:r>
              <a:rPr lang="hr-HR" b="1" dirty="0"/>
              <a:t>.</a:t>
            </a:r>
            <a:endParaRPr lang="hr-HR" dirty="0"/>
          </a:p>
          <a:p>
            <a:pPr marL="0" indent="0">
              <a:buNone/>
            </a:pPr>
            <a:r>
              <a:rPr lang="hr-HR" b="1" dirty="0" smtClean="0"/>
              <a:t>	                     						</a:t>
            </a:r>
            <a:r>
              <a:rPr lang="hr-HR" b="1" dirty="0"/>
              <a:t>	</a:t>
            </a:r>
            <a:r>
              <a:rPr lang="hr-HR" b="1" dirty="0" smtClean="0"/>
              <a:t>					  </a:t>
            </a:r>
            <a:r>
              <a:rPr lang="hr-HR" b="1" u="sng" dirty="0" smtClean="0"/>
              <a:t>	</a:t>
            </a:r>
            <a:r>
              <a:rPr lang="hr-HR" b="1" u="sng" dirty="0"/>
              <a:t>				</a:t>
            </a:r>
            <a:r>
              <a:rPr lang="hr-HR" b="1" u="sng" dirty="0" smtClean="0"/>
              <a:t>.</a:t>
            </a:r>
            <a:endParaRPr lang="hr-HR" dirty="0"/>
          </a:p>
          <a:p>
            <a:pPr marL="0" indent="0">
              <a:buNone/>
            </a:pPr>
            <a:r>
              <a:rPr lang="hr-HR" b="1" dirty="0"/>
              <a:t>		       </a:t>
            </a:r>
            <a:r>
              <a:rPr lang="hr-HR" b="1" dirty="0" smtClean="0"/>
              <a:t>  </a:t>
            </a:r>
            <a:r>
              <a:rPr lang="hr-HR" b="1" dirty="0"/>
              <a:t>	</a:t>
            </a:r>
            <a:r>
              <a:rPr lang="hr-HR" b="1" dirty="0" smtClean="0"/>
              <a:t>											  </a:t>
            </a:r>
            <a:r>
              <a:rPr lang="hr-HR" b="1" u="sng" dirty="0" smtClean="0"/>
              <a:t>	</a:t>
            </a:r>
            <a:r>
              <a:rPr lang="hr-HR" b="1" u="sng" dirty="0"/>
              <a:t>				</a:t>
            </a:r>
            <a:r>
              <a:rPr lang="hr-HR" b="1" dirty="0" smtClean="0"/>
              <a:t>.</a:t>
            </a:r>
            <a:endParaRPr lang="hr-HR" dirty="0"/>
          </a:p>
          <a:p>
            <a:endParaRPr lang="hr-HR" dirty="0"/>
          </a:p>
        </p:txBody>
      </p:sp>
      <p:pic>
        <p:nvPicPr>
          <p:cNvPr id="7" name="Audiozapis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82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33"/>
    </mc:Choice>
    <mc:Fallback>
      <p:transition spd="slow" advTm="35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876" x="558800" y="5283200"/>
          <p14:tracePt t="10461" x="558800" y="5289550"/>
          <p14:tracePt t="10469" x="558800" y="5321300"/>
          <p14:tracePt t="10479" x="565150" y="5353050"/>
          <p14:tracePt t="10496" x="603250" y="5467350"/>
          <p14:tracePt t="10513" x="660400" y="5568950"/>
          <p14:tracePt t="10529" x="723900" y="5683250"/>
          <p14:tracePt t="10546" x="787400" y="5778500"/>
          <p14:tracePt t="10563" x="844550" y="5854700"/>
          <p14:tracePt t="10579" x="889000" y="5905500"/>
          <p14:tracePt t="10596" x="914400" y="5924550"/>
          <p14:tracePt t="10613" x="920750" y="5937250"/>
          <p14:tracePt t="11045" x="927100" y="5937250"/>
          <p14:tracePt t="11061" x="933450" y="5937250"/>
          <p14:tracePt t="11117" x="939800" y="5930900"/>
          <p14:tracePt t="11141" x="946150" y="5930900"/>
          <p14:tracePt t="11149" x="952500" y="5930900"/>
          <p14:tracePt t="11157" x="958850" y="5930900"/>
          <p14:tracePt t="11165" x="965200" y="5930900"/>
          <p14:tracePt t="11179" x="977900" y="5930900"/>
          <p14:tracePt t="11196" x="1009650" y="5930900"/>
          <p14:tracePt t="11212" x="1073150" y="5911850"/>
          <p14:tracePt t="11229" x="1104900" y="5905500"/>
          <p14:tracePt t="11245" x="1143000" y="5886450"/>
          <p14:tracePt t="11262" x="1193800" y="5867400"/>
          <p14:tracePt t="11279" x="1244600" y="5829300"/>
          <p14:tracePt t="11295" x="1295400" y="5803900"/>
          <p14:tracePt t="11312" x="1346200" y="5759450"/>
          <p14:tracePt t="11329" x="1384300" y="5715000"/>
          <p14:tracePt t="11345" x="1403350" y="5676900"/>
          <p14:tracePt t="11362" x="1409700" y="5657850"/>
          <p14:tracePt t="11379" x="1409700" y="5651500"/>
          <p14:tracePt t="11395" x="1409700" y="5645150"/>
          <p14:tracePt t="12269" x="1416050" y="5632450"/>
          <p14:tracePt t="12277" x="1422400" y="5613400"/>
          <p14:tracePt t="12285" x="1428750" y="5600700"/>
          <p14:tracePt t="12294" x="1441450" y="5562600"/>
          <p14:tracePt t="12311" x="1466850" y="5461000"/>
          <p14:tracePt t="12328" x="1485900" y="5346700"/>
          <p14:tracePt t="12344" x="1498600" y="5232400"/>
          <p14:tracePt t="12361" x="1498600" y="5099050"/>
          <p14:tracePt t="12378" x="1498600" y="4978400"/>
          <p14:tracePt t="12394" x="1498600" y="4902200"/>
          <p14:tracePt t="12411" x="1498600" y="4826000"/>
          <p14:tracePt t="12428" x="1485900" y="4718050"/>
          <p14:tracePt t="12444" x="1454150" y="4495800"/>
          <p14:tracePt t="12461" x="1409700" y="4279900"/>
          <p14:tracePt t="12478" x="1377950" y="4095750"/>
          <p14:tracePt t="12494" x="1339850" y="3943350"/>
          <p14:tracePt t="12511" x="1314450" y="3835400"/>
          <p14:tracePt t="12528" x="1289050" y="3746500"/>
          <p14:tracePt t="12544" x="1238250" y="3632200"/>
          <p14:tracePt t="12561" x="1212850" y="3543300"/>
          <p14:tracePt t="12578" x="1200150" y="3460750"/>
          <p14:tracePt t="12594" x="1187450" y="3390900"/>
          <p14:tracePt t="12611" x="1187450" y="3346450"/>
          <p14:tracePt t="12628" x="1187450" y="3282950"/>
          <p14:tracePt t="12644" x="1212850" y="3117850"/>
          <p14:tracePt t="12661" x="1270000" y="2984500"/>
          <p14:tracePt t="12678" x="1333500" y="2844800"/>
          <p14:tracePt t="12694" x="1377950" y="2755900"/>
          <p14:tracePt t="12711" x="1397000" y="2730500"/>
          <p14:tracePt t="12957" x="1397000" y="2724150"/>
          <p14:tracePt t="12965" x="1397000" y="2717800"/>
          <p14:tracePt t="12989" x="1390650" y="2717800"/>
          <p14:tracePt t="12997" x="1377950" y="2711450"/>
          <p14:tracePt t="13005" x="1371600" y="2711450"/>
          <p14:tracePt t="13013" x="1358900" y="2711450"/>
          <p14:tracePt t="13027" x="1352550" y="2711450"/>
          <p14:tracePt t="13044" x="1339850" y="2711450"/>
          <p14:tracePt t="13061" x="1308100" y="2711450"/>
          <p14:tracePt t="13077" x="1270000" y="2730500"/>
          <p14:tracePt t="13094" x="1238250" y="2762250"/>
          <p14:tracePt t="13111" x="1212850" y="2819400"/>
          <p14:tracePt t="13127" x="1193800" y="2876550"/>
          <p14:tracePt t="13144" x="1193800" y="2927350"/>
          <p14:tracePt t="13160" x="1193800" y="2990850"/>
          <p14:tracePt t="13177" x="1200150" y="3048000"/>
          <p14:tracePt t="13194" x="1225550" y="3111500"/>
          <p14:tracePt t="13196" x="1244600" y="3143250"/>
          <p14:tracePt t="13211" x="1257300" y="3168650"/>
          <p14:tracePt t="13227" x="1289050" y="3232150"/>
          <p14:tracePt t="13244" x="1333500" y="3289300"/>
          <p14:tracePt t="13260" x="1390650" y="3340100"/>
          <p14:tracePt t="13277" x="1422400" y="3365500"/>
          <p14:tracePt t="13294" x="1460500" y="3371850"/>
          <p14:tracePt t="13310" x="1517650" y="3384550"/>
          <p14:tracePt t="13327" x="1587500" y="3384550"/>
          <p14:tracePt t="13343" x="1689100" y="3384550"/>
          <p14:tracePt t="13360" x="1816100" y="3384550"/>
          <p14:tracePt t="13377" x="1930400" y="3378200"/>
          <p14:tracePt t="13394" x="2025650" y="3352800"/>
          <p14:tracePt t="13410" x="2114550" y="3333750"/>
          <p14:tracePt t="13427" x="2178050" y="3302000"/>
          <p14:tracePt t="13444" x="2228850" y="3263900"/>
          <p14:tracePt t="13460" x="2305050" y="3187700"/>
          <p14:tracePt t="13477" x="2349500" y="3124200"/>
          <p14:tracePt t="13493" x="2368550" y="3079750"/>
          <p14:tracePt t="13510" x="2374900" y="3067050"/>
          <p14:tracePt t="13527" x="2374900" y="3054350"/>
          <p14:tracePt t="13543" x="2374900" y="3041650"/>
          <p14:tracePt t="13560" x="2343150" y="3028950"/>
          <p14:tracePt t="13577" x="2311400" y="3022600"/>
          <p14:tracePt t="13593" x="2260600" y="3022600"/>
          <p14:tracePt t="13610" x="2228850" y="3041650"/>
          <p14:tracePt t="13627" x="2203450" y="3060700"/>
          <p14:tracePt t="13643" x="2197100" y="3079750"/>
          <p14:tracePt t="13660" x="2197100" y="3098800"/>
          <p14:tracePt t="13677" x="2197100" y="3111500"/>
          <p14:tracePt t="15805" x="2197100" y="3124200"/>
          <p14:tracePt t="15813" x="2197100" y="3130550"/>
          <p14:tracePt t="15821" x="2209800" y="3130550"/>
          <p14:tracePt t="15829" x="2222500" y="3143250"/>
          <p14:tracePt t="15841" x="2241550" y="3162300"/>
          <p14:tracePt t="15858" x="2298700" y="3213100"/>
          <p14:tracePt t="15875" x="2393950" y="3276600"/>
          <p14:tracePt t="15891" x="2533650" y="3346450"/>
          <p14:tracePt t="15908" x="2781300" y="3448050"/>
          <p14:tracePt t="15925" x="3041650" y="3524250"/>
          <p14:tracePt t="15941" x="3359150" y="3594100"/>
          <p14:tracePt t="15958" x="3676650" y="3625850"/>
          <p14:tracePt t="15975" x="3987800" y="3632200"/>
          <p14:tracePt t="15991" x="4375150" y="3632200"/>
          <p14:tracePt t="16008" x="4768850" y="3632200"/>
          <p14:tracePt t="16024" x="5156200" y="3632200"/>
          <p14:tracePt t="16041" x="5524500" y="3632200"/>
          <p14:tracePt t="16058" x="5829300" y="3632200"/>
          <p14:tracePt t="16074" x="6108700" y="3613150"/>
          <p14:tracePt t="16091" x="6337300" y="3575050"/>
          <p14:tracePt t="16108" x="6553200" y="3549650"/>
          <p14:tracePt t="16124" x="6902450" y="3467100"/>
          <p14:tracePt t="16141" x="7118350" y="3422650"/>
          <p14:tracePt t="16158" x="7296150" y="3384550"/>
          <p14:tracePt t="16174" x="7429500" y="3359150"/>
          <p14:tracePt t="16191" x="7512050" y="3314700"/>
          <p14:tracePt t="16208" x="7550150" y="3276600"/>
          <p14:tracePt t="16224" x="7569200" y="3244850"/>
          <p14:tracePt t="16241" x="7575550" y="3219450"/>
          <p14:tracePt t="16258" x="7575550" y="3187700"/>
          <p14:tracePt t="16274" x="7556500" y="3143250"/>
          <p14:tracePt t="16291" x="7531100" y="3086100"/>
          <p14:tracePt t="16308" x="7467600" y="3016250"/>
          <p14:tracePt t="16324" x="7340600" y="2940050"/>
          <p14:tracePt t="16341" x="7277100" y="2914650"/>
          <p14:tracePt t="16358" x="7245350" y="2895600"/>
          <p14:tracePt t="16445" x="7245350" y="2901950"/>
          <p14:tracePt t="16453" x="7245350" y="2908300"/>
          <p14:tracePt t="16461" x="7245350" y="2921000"/>
          <p14:tracePt t="16477" x="7245350" y="2940050"/>
          <p14:tracePt t="16491" x="7251700" y="2946400"/>
          <p14:tracePt t="16507" x="7258050" y="2946400"/>
          <p14:tracePt t="16524" x="7264400" y="2946400"/>
          <p14:tracePt t="17165" x="7264400" y="2952750"/>
          <p14:tracePt t="17173" x="7251700" y="2959100"/>
          <p14:tracePt t="17181" x="7245350" y="2959100"/>
          <p14:tracePt t="17190" x="7239000" y="2959100"/>
          <p14:tracePt t="17207" x="7226300" y="2965450"/>
          <p14:tracePt t="17517" x="7232650" y="2978150"/>
          <p14:tracePt t="17525" x="7251700" y="2984500"/>
          <p14:tracePt t="17533" x="7270750" y="2990850"/>
          <p14:tracePt t="17542" x="7308850" y="2997200"/>
          <p14:tracePt t="17557" x="7429500" y="3016250"/>
          <p14:tracePt t="17573" x="7569200" y="3041650"/>
          <p14:tracePt t="17590" x="7708900" y="3067050"/>
          <p14:tracePt t="17606" x="7816850" y="3067050"/>
          <p14:tracePt t="17623" x="7893050" y="3067050"/>
          <p14:tracePt t="17640" x="7912100" y="3067050"/>
          <p14:tracePt t="17656" x="7918450" y="3067050"/>
          <p14:tracePt t="17673" x="7924800" y="3067050"/>
          <p14:tracePt t="17690" x="7924800" y="3060700"/>
          <p14:tracePt t="17692" x="7924800" y="3054350"/>
          <p14:tracePt t="17706" x="7924800" y="3048000"/>
          <p14:tracePt t="17723" x="7924800" y="3035300"/>
          <p14:tracePt t="17740" x="7924800" y="3022600"/>
          <p14:tracePt t="17756" x="7918450" y="3009900"/>
          <p14:tracePt t="17773" x="7912100" y="3003550"/>
          <p14:tracePt t="17837" x="7905750" y="2997200"/>
          <p14:tracePt t="17845" x="7899400" y="2990850"/>
          <p14:tracePt t="17861" x="7874000" y="2984500"/>
          <p14:tracePt t="17873" x="7854950" y="2978150"/>
          <p14:tracePt t="17890" x="7823200" y="2971800"/>
          <p14:tracePt t="17906" x="7797800" y="2965450"/>
          <p14:tracePt t="17923" x="7785100" y="2965450"/>
          <p14:tracePt t="20045" x="7778750" y="2965450"/>
          <p14:tracePt t="20053" x="7772400" y="2965450"/>
          <p14:tracePt t="20077" x="7772400" y="2971800"/>
          <p14:tracePt t="20085" x="7772400" y="2978150"/>
          <p14:tracePt t="20093" x="7772400" y="2997200"/>
          <p14:tracePt t="20104" x="7778750" y="3003550"/>
          <p14:tracePt t="20121" x="7785100" y="3009900"/>
          <p14:tracePt t="20149" x="7785100" y="3022600"/>
          <p14:tracePt t="20157" x="7791450" y="3028950"/>
          <p14:tracePt t="22373" x="7778750" y="3035300"/>
          <p14:tracePt t="22381" x="7772400" y="3035300"/>
          <p14:tracePt t="22389" x="7759700" y="3035300"/>
          <p14:tracePt t="22402" x="7747000" y="3041650"/>
          <p14:tracePt t="22419" x="7721600" y="3054350"/>
          <p14:tracePt t="22436" x="7683500" y="3073400"/>
          <p14:tracePt t="22452" x="7594600" y="3136900"/>
          <p14:tracePt t="22469" x="7512050" y="3244850"/>
          <p14:tracePt t="22485" x="7410450" y="3390900"/>
          <p14:tracePt t="22502" x="7251700" y="3594100"/>
          <p14:tracePt t="22519" x="7048500" y="3784600"/>
          <p14:tracePt t="22535" x="6845300" y="3943350"/>
          <p14:tracePt t="22552" x="6680200" y="4051300"/>
          <p14:tracePt t="22569" x="6521450" y="4140200"/>
          <p14:tracePt t="22585" x="6375400" y="4191000"/>
          <p14:tracePt t="22602" x="6235700" y="4222750"/>
          <p14:tracePt t="22619" x="6076950" y="4254500"/>
          <p14:tracePt t="22635" x="5861050" y="4279900"/>
          <p14:tracePt t="22652" x="5626100" y="4279900"/>
          <p14:tracePt t="22669" x="5194300" y="4279900"/>
          <p14:tracePt t="22685" x="4959350" y="4279900"/>
          <p14:tracePt t="22702" x="4730750" y="4267200"/>
          <p14:tracePt t="22719" x="4552950" y="4241800"/>
          <p14:tracePt t="22735" x="4356100" y="4210050"/>
          <p14:tracePt t="22752" x="4178300" y="4171950"/>
          <p14:tracePt t="22769" x="3975100" y="4127500"/>
          <p14:tracePt t="22785" x="3778250" y="4095750"/>
          <p14:tracePt t="22802" x="3600450" y="4051300"/>
          <p14:tracePt t="22819" x="3416300" y="4019550"/>
          <p14:tracePt t="22835" x="3244850" y="3981450"/>
          <p14:tracePt t="22852" x="3092450" y="3956050"/>
          <p14:tracePt t="22868" x="2908300" y="3924300"/>
          <p14:tracePt t="22885" x="2806700" y="3898900"/>
          <p14:tracePt t="22902" x="2736850" y="3886200"/>
          <p14:tracePt t="22918" x="2667000" y="3873500"/>
          <p14:tracePt t="22935" x="2571750" y="3860800"/>
          <p14:tracePt t="22952" x="2470150" y="3835400"/>
          <p14:tracePt t="22968" x="2381250" y="3810000"/>
          <p14:tracePt t="22985" x="2292350" y="3797300"/>
          <p14:tracePt t="23002" x="2228850" y="3784600"/>
          <p14:tracePt t="23018" x="2171700" y="3778250"/>
          <p14:tracePt t="23035" x="2114550" y="3765550"/>
          <p14:tracePt t="23052" x="2038350" y="3752850"/>
          <p14:tracePt t="23068" x="1898650" y="3714750"/>
          <p14:tracePt t="23085" x="1822450" y="3695700"/>
          <p14:tracePt t="23102" x="1771650" y="3683000"/>
          <p14:tracePt t="23118" x="1733550" y="3683000"/>
          <p14:tracePt t="23135" x="1714500" y="3683000"/>
          <p14:tracePt t="23152" x="1695450" y="3683000"/>
          <p14:tracePt t="23168" x="1670050" y="3670300"/>
          <p14:tracePt t="23185" x="1657350" y="3670300"/>
          <p14:tracePt t="23202" x="1638300" y="3663950"/>
          <p14:tracePt t="23218" x="1625600" y="3663950"/>
          <p14:tracePt t="23270" x="1619250" y="3663950"/>
          <p14:tracePt t="23277" x="1612900" y="3663950"/>
          <p14:tracePt t="23293" x="1600200" y="3663950"/>
          <p14:tracePt t="23301" x="1593850" y="3663950"/>
          <p14:tracePt t="23318" x="1587500" y="3663950"/>
          <p14:tracePt t="26397" x="1587500" y="3651250"/>
          <p14:tracePt t="26405" x="1600200" y="3644900"/>
          <p14:tracePt t="26415" x="1600200" y="3625850"/>
          <p14:tracePt t="26432" x="1606550" y="3581400"/>
          <p14:tracePt t="26449" x="1606550" y="3549650"/>
          <p14:tracePt t="26465" x="1606550" y="3505200"/>
          <p14:tracePt t="26482" x="1606550" y="3441700"/>
          <p14:tracePt t="26499" x="1600200" y="3403600"/>
          <p14:tracePt t="26515" x="1593850" y="3390900"/>
          <p14:tracePt t="26532" x="1593850" y="3378200"/>
          <p14:tracePt t="26549" x="1593850" y="3371850"/>
          <p14:tracePt t="26581" x="1593850" y="3365500"/>
          <p14:tracePt t="26597" x="1593850" y="3352800"/>
          <p14:tracePt t="26637" x="1593850" y="3346450"/>
          <p14:tracePt t="26645" x="1593850" y="3340100"/>
          <p14:tracePt t="26653" x="1593850" y="3333750"/>
          <p14:tracePt t="26665" x="1593850" y="3321050"/>
          <p14:tracePt t="26682" x="1593850" y="3295650"/>
          <p14:tracePt t="26698" x="1612900" y="3238500"/>
          <p14:tracePt t="26715" x="1619250" y="3155950"/>
          <p14:tracePt t="26732" x="1619250" y="3105150"/>
          <p14:tracePt t="26748" x="1619250" y="3048000"/>
          <p14:tracePt t="26765" x="1619250" y="3028950"/>
          <p14:tracePt t="27341" x="1619250" y="3022600"/>
          <p14:tracePt t="27349" x="1631950" y="3022600"/>
          <p14:tracePt t="27357" x="1670050" y="3028950"/>
          <p14:tracePt t="27366" x="1695450" y="3028950"/>
          <p14:tracePt t="27381" x="1809750" y="3041650"/>
          <p14:tracePt t="27398" x="1930400" y="3067050"/>
          <p14:tracePt t="27415" x="2019300" y="3067050"/>
          <p14:tracePt t="27431" x="2082800" y="3067050"/>
          <p14:tracePt t="27448" x="2101850" y="3067050"/>
          <p14:tracePt t="27464" x="2120900" y="3067050"/>
          <p14:tracePt t="27481" x="2127250" y="3060700"/>
          <p14:tracePt t="27498" x="2133600" y="3041650"/>
          <p14:tracePt t="27514" x="2139950" y="3022600"/>
          <p14:tracePt t="27531" x="2146300" y="3003550"/>
          <p14:tracePt t="27548" x="2146300" y="2990850"/>
          <p14:tracePt t="27564" x="2146300" y="2984500"/>
          <p14:tracePt t="27685" x="2146300" y="2990850"/>
          <p14:tracePt t="27693" x="2152650" y="2997200"/>
          <p14:tracePt t="27701" x="2165350" y="3003550"/>
          <p14:tracePt t="27714" x="2184400" y="3016250"/>
          <p14:tracePt t="27731" x="2241550" y="3035300"/>
          <p14:tracePt t="27748" x="2298700" y="3048000"/>
          <p14:tracePt t="27764" x="2451100" y="3067050"/>
          <p14:tracePt t="27781" x="2578100" y="3067050"/>
          <p14:tracePt t="27797" x="2711450" y="3054350"/>
          <p14:tracePt t="27814" x="2781300" y="3028950"/>
          <p14:tracePt t="27831" x="2838450" y="2990850"/>
          <p14:tracePt t="27847" x="2857500" y="2978150"/>
          <p14:tracePt t="27864" x="2870200" y="2959100"/>
          <p14:tracePt t="29309" x="2863850" y="2959100"/>
          <p14:tracePt t="29365" x="2857500" y="2965450"/>
          <p14:tracePt t="29373" x="2851150" y="2978150"/>
          <p14:tracePt t="29382" x="2844800" y="3003550"/>
          <p14:tracePt t="29396" x="2832100" y="3048000"/>
          <p14:tracePt t="29413" x="2832100" y="3111500"/>
          <p14:tracePt t="29429" x="2857500" y="3213100"/>
          <p14:tracePt t="29446" x="2914650" y="3327400"/>
          <p14:tracePt t="29463" x="2997200" y="3454400"/>
          <p14:tracePt t="29479" x="3117850" y="3587750"/>
          <p14:tracePt t="29496" x="3321050" y="3727450"/>
          <p14:tracePt t="29513" x="3549650" y="3854450"/>
          <p14:tracePt t="29529" x="3765550" y="3956050"/>
          <p14:tracePt t="29546" x="3981450" y="4006850"/>
          <p14:tracePt t="29563" x="4191000" y="4044950"/>
          <p14:tracePt t="29579" x="4406900" y="4051300"/>
          <p14:tracePt t="29596" x="4660900" y="4051300"/>
          <p14:tracePt t="29613" x="5149850" y="4032250"/>
          <p14:tracePt t="29629" x="5454650" y="3994150"/>
          <p14:tracePt t="29646" x="5727700" y="3943350"/>
          <p14:tracePt t="29662" x="5949950" y="3898900"/>
          <p14:tracePt t="29679" x="6134100" y="3860800"/>
          <p14:tracePt t="29696" x="6292850" y="3829050"/>
          <p14:tracePt t="29713" x="6432550" y="3790950"/>
          <p14:tracePt t="29729" x="6559550" y="3759200"/>
          <p14:tracePt t="29746" x="6667500" y="3740150"/>
          <p14:tracePt t="29762" x="6775450" y="3714750"/>
          <p14:tracePt t="29779" x="6902450" y="3657600"/>
          <p14:tracePt t="29796" x="6978650" y="3594100"/>
          <p14:tracePt t="29812" x="7086600" y="3486150"/>
          <p14:tracePt t="29829" x="7105650" y="3454400"/>
          <p14:tracePt t="29846" x="7118350" y="3422650"/>
          <p14:tracePt t="29862" x="7137400" y="3409950"/>
          <p14:tracePt t="29879" x="7143750" y="3390900"/>
          <p14:tracePt t="29896" x="7156450" y="3371850"/>
          <p14:tracePt t="29912" x="7169150" y="3352800"/>
          <p14:tracePt t="29929" x="7169150" y="3346450"/>
          <p14:tracePt t="29946" x="7175500" y="3327400"/>
          <p14:tracePt t="29962" x="7181850" y="3321050"/>
          <p14:tracePt t="29979" x="7181850" y="3314700"/>
          <p14:tracePt t="29996" x="7181850" y="3308350"/>
          <p14:tracePt t="30012" x="7181850" y="3302000"/>
          <p14:tracePt t="30029" x="7181850" y="3295650"/>
          <p14:tracePt t="30045" x="7181850" y="3289300"/>
          <p14:tracePt t="30079" x="7181850" y="3282950"/>
          <p14:tracePt t="30101" x="7181850" y="3276600"/>
          <p14:tracePt t="30112" x="7181850" y="3270250"/>
          <p14:tracePt t="30129" x="7188200" y="3251200"/>
          <p14:tracePt t="30145" x="7188200" y="3244850"/>
          <p14:tracePt t="30162" x="7200900" y="3194050"/>
          <p14:tracePt t="30179" x="7207250" y="3162300"/>
          <p14:tracePt t="30181" x="7207250" y="3155950"/>
          <p14:tracePt t="30195" x="7213600" y="3143250"/>
          <p14:tracePt t="30212" x="7219950" y="3130550"/>
          <p14:tracePt t="30228" x="7232650" y="3098800"/>
          <p14:tracePt t="30245" x="7239000" y="3092450"/>
          <p14:tracePt t="30262" x="7239000" y="3086100"/>
          <p14:tracePt t="30365" x="7251700" y="3086100"/>
          <p14:tracePt t="30373" x="7258050" y="3086100"/>
          <p14:tracePt t="30381" x="7277100" y="3086100"/>
          <p14:tracePt t="30395" x="7296150" y="3086100"/>
          <p14:tracePt t="30412" x="7334250" y="3086100"/>
          <p14:tracePt t="30428" x="7423150" y="3086100"/>
          <p14:tracePt t="30445" x="7499350" y="3086100"/>
          <p14:tracePt t="30462" x="7556500" y="3086100"/>
          <p14:tracePt t="30478" x="7613650" y="3086100"/>
          <p14:tracePt t="30495" x="7639050" y="3086100"/>
          <p14:tracePt t="30512" x="7664450" y="3079750"/>
          <p14:tracePt t="30528" x="7696200" y="3073400"/>
          <p14:tracePt t="30545" x="7715250" y="3067050"/>
          <p14:tracePt t="30562" x="7734300" y="3060700"/>
          <p14:tracePt t="30578" x="7778750" y="3054350"/>
          <p14:tracePt t="30595" x="7804150" y="3041650"/>
          <p14:tracePt t="30612" x="7823200" y="3035300"/>
          <p14:tracePt t="30628" x="7848600" y="3022600"/>
          <p14:tracePt t="30645" x="7874000" y="3009900"/>
          <p14:tracePt t="30662" x="7893050" y="3009900"/>
          <p14:tracePt t="30678" x="7905750" y="3003550"/>
          <p14:tracePt t="32109" x="7912100" y="3003550"/>
          <p14:tracePt t="32173" x="7912100" y="3016250"/>
          <p14:tracePt t="32189" x="7905750" y="3028950"/>
          <p14:tracePt t="32197" x="7905750" y="3035300"/>
          <p14:tracePt t="32205" x="7893050" y="3048000"/>
          <p14:tracePt t="32213" x="7880350" y="3067050"/>
          <p14:tracePt t="32227" x="7867650" y="3092450"/>
          <p14:tracePt t="32244" x="7842250" y="3162300"/>
          <p14:tracePt t="32260" x="7766050" y="3321050"/>
          <p14:tracePt t="32277" x="7715250" y="3467100"/>
          <p14:tracePt t="32293" x="7620000" y="3619500"/>
          <p14:tracePt t="32310" x="7473950" y="3765550"/>
          <p14:tracePt t="32327" x="7302500" y="3867150"/>
          <p14:tracePt t="32343" x="7156450" y="3962400"/>
          <p14:tracePt t="32360" x="6978650" y="4044950"/>
          <p14:tracePt t="32377" x="6788150" y="4121150"/>
          <p14:tracePt t="32393" x="6515100" y="4191000"/>
          <p14:tracePt t="32410" x="6254750" y="4222750"/>
          <p14:tracePt t="32427" x="6000750" y="4229100"/>
          <p14:tracePt t="32444" x="5784850" y="4229100"/>
          <p14:tracePt t="32460" x="5594350" y="4229100"/>
          <p14:tracePt t="32477" x="5308600" y="4229100"/>
          <p14:tracePt t="32493" x="5086350" y="4229100"/>
          <p14:tracePt t="32510" x="4851400" y="4260850"/>
          <p14:tracePt t="32527" x="4597400" y="4318000"/>
          <p14:tracePt t="32543" x="4349750" y="4356100"/>
          <p14:tracePt t="32560" x="4159250" y="4400550"/>
          <p14:tracePt t="32577" x="4019550" y="4432300"/>
          <p14:tracePt t="32593" x="3905250" y="4457700"/>
          <p14:tracePt t="32610" x="3790950" y="4495800"/>
          <p14:tracePt t="32627" x="3638550" y="4584700"/>
          <p14:tracePt t="32643" x="3473450" y="4679950"/>
          <p14:tracePt t="32660" x="3314700" y="4775200"/>
          <p14:tracePt t="32677" x="3117850" y="4908550"/>
          <p14:tracePt t="32693" x="3009900" y="4991100"/>
          <p14:tracePt t="32710" x="2895600" y="5086350"/>
          <p14:tracePt t="32726" x="2768600" y="5162550"/>
          <p14:tracePt t="32743" x="2628900" y="5245100"/>
          <p14:tracePt t="32760" x="2495550" y="5302250"/>
          <p14:tracePt t="32776" x="2393950" y="5346700"/>
          <p14:tracePt t="32793" x="2324100" y="5372100"/>
          <p14:tracePt t="32810" x="2273300" y="5391150"/>
          <p14:tracePt t="32827" x="2241550" y="5391150"/>
          <p14:tracePt t="32843" x="2197100" y="5391150"/>
          <p14:tracePt t="32860" x="2139950" y="5391150"/>
          <p14:tracePt t="32876" x="2063750" y="5397500"/>
          <p14:tracePt t="32893" x="2019300" y="5397500"/>
          <p14:tracePt t="32910" x="1981200" y="5410200"/>
          <p14:tracePt t="32926" x="1943100" y="5422900"/>
          <p14:tracePt t="32943" x="1892300" y="5435600"/>
          <p14:tracePt t="32960" x="1854200" y="5448300"/>
          <p14:tracePt t="32976" x="1816100" y="5467350"/>
          <p14:tracePt t="32993" x="1778000" y="5518150"/>
          <p14:tracePt t="33010" x="1727200" y="5581650"/>
          <p14:tracePt t="33026" x="1663700" y="5670550"/>
          <p14:tracePt t="33043" x="1606550" y="5746750"/>
          <p14:tracePt t="33060" x="1536700" y="5810250"/>
          <p14:tracePt t="33076" x="1479550" y="5905500"/>
          <p14:tracePt t="33093" x="1460500" y="5930900"/>
          <p14:tracePt t="33110" x="1460500" y="5943600"/>
          <p14:tracePt t="33653" x="1454150" y="5937250"/>
          <p14:tracePt t="33661" x="1447800" y="5930900"/>
          <p14:tracePt t="33669" x="1435100" y="5930900"/>
          <p14:tracePt t="33677" x="1409700" y="5918200"/>
          <p14:tracePt t="33692" x="1365250" y="5911850"/>
          <p14:tracePt t="33709" x="1289050" y="5911850"/>
          <p14:tracePt t="33726" x="1212850" y="5918200"/>
          <p14:tracePt t="33742" x="1149350" y="5937250"/>
          <p14:tracePt t="33759" x="1098550" y="6007100"/>
          <p14:tracePt t="33776" x="1066800" y="6070600"/>
          <p14:tracePt t="33792" x="1028700" y="6159500"/>
          <p14:tracePt t="33809" x="996950" y="6242050"/>
          <p14:tracePt t="33825" x="977900" y="6305550"/>
          <p14:tracePt t="33842" x="958850" y="6337300"/>
          <p14:tracePt t="33859" x="952500" y="6362700"/>
          <p14:tracePt t="33875" x="939800" y="6407150"/>
          <p14:tracePt t="33892" x="908050" y="6477000"/>
          <p14:tracePt t="33909" x="882650" y="6540500"/>
          <p14:tracePt t="33925" x="857250" y="65849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Finde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die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Sätze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im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und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schreibe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sie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zu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Ende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dein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Heft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b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Pronađi rečenice u tekstu i dovrši ih u svojoj bilježnici.</a:t>
            </a:r>
            <a:endParaRPr lang="hr-HR" sz="20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r-HR" b="1" dirty="0">
                <a:latin typeface="Calibri" panose="020F0502020204030204" pitchFamily="34" charset="0"/>
                <a:cs typeface="Calibri" panose="020F0502020204030204" pitchFamily="34" charset="0"/>
              </a:rPr>
              <a:t>Gute </a:t>
            </a:r>
            <a:r>
              <a:rPr lang="hr-HR" b="1" dirty="0" err="1">
                <a:latin typeface="Calibri" panose="020F0502020204030204" pitchFamily="34" charset="0"/>
                <a:cs typeface="Calibri" panose="020F0502020204030204" pitchFamily="34" charset="0"/>
              </a:rPr>
              <a:t>Lehrer</a:t>
            </a:r>
            <a:r>
              <a:rPr lang="hr-H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>
                <a:latin typeface="Calibri" panose="020F0502020204030204" pitchFamily="34" charset="0"/>
                <a:cs typeface="Calibri" panose="020F0502020204030204" pitchFamily="34" charset="0"/>
              </a:rPr>
              <a:t>sollen</a:t>
            </a:r>
            <a:r>
              <a:rPr lang="hr-H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u="sng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hr-HR" i="1" u="sng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streng</a:t>
            </a:r>
            <a:r>
              <a:rPr lang="hr-HR" i="1" u="sng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i="1" u="sng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sein</a:t>
            </a:r>
            <a:r>
              <a:rPr lang="hr-HR" b="1" u="sng" dirty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	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Gute </a:t>
            </a:r>
            <a:r>
              <a:rPr lang="hr-HR" b="1" dirty="0" err="1">
                <a:latin typeface="Calibri" panose="020F0502020204030204" pitchFamily="34" charset="0"/>
                <a:cs typeface="Calibri" panose="020F0502020204030204" pitchFamily="34" charset="0"/>
              </a:rPr>
              <a:t>Lehrer</a:t>
            </a:r>
            <a:r>
              <a:rPr lang="hr-H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>
                <a:latin typeface="Calibri" panose="020F0502020204030204" pitchFamily="34" charset="0"/>
                <a:cs typeface="Calibri" panose="020F0502020204030204" pitchFamily="34" charset="0"/>
              </a:rPr>
              <a:t>müssen</a:t>
            </a:r>
            <a:r>
              <a:rPr lang="hr-H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u="sng" dirty="0"/>
              <a:t>					</a:t>
            </a:r>
            <a:r>
              <a:rPr lang="hr-HR" b="1" dirty="0" smtClean="0"/>
              <a:t>.</a:t>
            </a:r>
            <a:endParaRPr lang="hr-HR" dirty="0" smtClean="0"/>
          </a:p>
          <a:p>
            <a:pPr marL="0" indent="0">
              <a:buNone/>
            </a:pPr>
            <a:r>
              <a:rPr lang="hr-HR" dirty="0"/>
              <a:t>	</a:t>
            </a:r>
            <a:r>
              <a:rPr lang="hr-HR" dirty="0" smtClean="0"/>
              <a:t>		</a:t>
            </a:r>
            <a:r>
              <a:rPr lang="hr-HR" b="1" dirty="0" smtClean="0"/>
              <a:t>       </a:t>
            </a:r>
            <a:r>
              <a:rPr lang="hr-HR" b="1" u="sng" dirty="0"/>
              <a:t>						</a:t>
            </a:r>
            <a:r>
              <a:rPr lang="hr-HR" b="1" u="sng" dirty="0" smtClean="0"/>
              <a:t>	</a:t>
            </a:r>
            <a:r>
              <a:rPr lang="hr-HR" b="1" dirty="0" smtClean="0"/>
              <a:t>.			                   </a:t>
            </a:r>
            <a:r>
              <a:rPr lang="hr-HR" b="1" u="sng" dirty="0"/>
              <a:t>					.</a:t>
            </a:r>
            <a:endParaRPr lang="hr-HR" dirty="0"/>
          </a:p>
          <a:p>
            <a:pPr marL="0" indent="0">
              <a:buNone/>
            </a:pPr>
            <a:r>
              <a:rPr lang="hr-HR" b="1" dirty="0"/>
              <a:t>		       </a:t>
            </a:r>
            <a:r>
              <a:rPr lang="hr-HR" b="1" dirty="0" smtClean="0"/>
              <a:t>													  </a:t>
            </a:r>
            <a:r>
              <a:rPr lang="hr-HR" b="1" u="sng" dirty="0"/>
              <a:t>					</a:t>
            </a:r>
            <a:r>
              <a:rPr lang="hr-HR" b="1" u="sng" dirty="0" smtClean="0"/>
              <a:t>.</a:t>
            </a:r>
            <a:endParaRPr lang="hr-HR" dirty="0"/>
          </a:p>
          <a:p>
            <a:pPr marL="0" indent="0">
              <a:buNone/>
            </a:pPr>
            <a:r>
              <a:rPr lang="hr-HR" b="1" dirty="0"/>
              <a:t>		        		</a:t>
            </a:r>
            <a:r>
              <a:rPr lang="hr-HR" b="1" dirty="0" smtClean="0"/>
              <a:t>											  </a:t>
            </a:r>
            <a:r>
              <a:rPr lang="hr-HR" b="1" u="sng" dirty="0"/>
              <a:t>					</a:t>
            </a:r>
            <a:r>
              <a:rPr lang="hr-HR" b="1" dirty="0"/>
              <a:t>.</a:t>
            </a:r>
            <a:endParaRPr lang="hr-HR" dirty="0"/>
          </a:p>
          <a:p>
            <a:pPr marL="0" indent="0">
              <a:buNone/>
            </a:pPr>
            <a:r>
              <a:rPr lang="hr-HR" b="1" dirty="0"/>
              <a:t>		        	</a:t>
            </a:r>
            <a:r>
              <a:rPr lang="hr-HR" b="1" dirty="0" smtClean="0"/>
              <a:t>												</a:t>
            </a:r>
            <a:r>
              <a:rPr lang="hr-HR" b="1" dirty="0"/>
              <a:t> </a:t>
            </a:r>
            <a:r>
              <a:rPr lang="hr-HR" b="1" dirty="0" smtClean="0"/>
              <a:t> </a:t>
            </a:r>
            <a:r>
              <a:rPr lang="hr-HR" b="1" u="sng" dirty="0"/>
              <a:t>					</a:t>
            </a:r>
            <a:r>
              <a:rPr lang="hr-HR" b="1" dirty="0"/>
              <a:t>.</a:t>
            </a:r>
            <a:endParaRPr lang="hr-HR" dirty="0"/>
          </a:p>
          <a:p>
            <a:pPr marL="0" indent="0">
              <a:buNone/>
            </a:pPr>
            <a:r>
              <a:rPr lang="hr-HR" b="1" dirty="0"/>
              <a:t>		        	</a:t>
            </a:r>
            <a:r>
              <a:rPr lang="hr-HR" b="1" dirty="0" smtClean="0"/>
              <a:t>												  </a:t>
            </a:r>
            <a:r>
              <a:rPr lang="hr-HR" b="1" u="sng" dirty="0"/>
              <a:t>					</a:t>
            </a:r>
            <a:r>
              <a:rPr lang="hr-HR" b="1" dirty="0"/>
              <a:t>.</a:t>
            </a:r>
            <a:endParaRPr lang="hr-HR" dirty="0"/>
          </a:p>
          <a:p>
            <a:pPr marL="0" indent="0">
              <a:buNone/>
            </a:pPr>
            <a:r>
              <a:rPr lang="hr-HR" b="1" dirty="0"/>
              <a:t>		        	</a:t>
            </a:r>
            <a:r>
              <a:rPr lang="hr-HR" b="1" dirty="0" smtClean="0"/>
              <a:t>												</a:t>
            </a:r>
            <a:r>
              <a:rPr lang="hr-HR" b="1" dirty="0"/>
              <a:t> </a:t>
            </a:r>
            <a:r>
              <a:rPr lang="hr-HR" b="1" dirty="0" smtClean="0"/>
              <a:t> </a:t>
            </a:r>
            <a:r>
              <a:rPr lang="hr-HR" b="1" u="sng" dirty="0"/>
              <a:t>					</a:t>
            </a:r>
            <a:r>
              <a:rPr lang="hr-HR" b="1" dirty="0"/>
              <a:t>.</a:t>
            </a:r>
            <a:endParaRPr lang="hr-HR" dirty="0"/>
          </a:p>
          <a:p>
            <a:pPr marL="0" indent="0">
              <a:buNone/>
            </a:pPr>
            <a:r>
              <a:rPr lang="hr-HR" b="1" dirty="0" smtClean="0"/>
              <a:t>	                     						</a:t>
            </a:r>
            <a:r>
              <a:rPr lang="hr-HR" b="1" dirty="0"/>
              <a:t>	</a:t>
            </a:r>
            <a:r>
              <a:rPr lang="hr-HR" b="1" dirty="0" smtClean="0"/>
              <a:t>					  </a:t>
            </a:r>
            <a:r>
              <a:rPr lang="hr-HR" b="1" u="sng" dirty="0" smtClean="0"/>
              <a:t>	</a:t>
            </a:r>
            <a:r>
              <a:rPr lang="hr-HR" b="1" u="sng" dirty="0"/>
              <a:t>				</a:t>
            </a:r>
            <a:r>
              <a:rPr lang="hr-HR" b="1" u="sng" dirty="0" smtClean="0"/>
              <a:t>.</a:t>
            </a:r>
            <a:endParaRPr lang="hr-HR" dirty="0"/>
          </a:p>
          <a:p>
            <a:pPr marL="0" indent="0">
              <a:buNone/>
            </a:pPr>
            <a:r>
              <a:rPr lang="hr-HR" b="1" dirty="0"/>
              <a:t>		       </a:t>
            </a:r>
            <a:r>
              <a:rPr lang="hr-HR" b="1" dirty="0" smtClean="0"/>
              <a:t>  </a:t>
            </a:r>
            <a:r>
              <a:rPr lang="hr-HR" b="1" dirty="0"/>
              <a:t>	</a:t>
            </a:r>
            <a:r>
              <a:rPr lang="hr-HR" b="1" dirty="0" smtClean="0"/>
              <a:t>											  </a:t>
            </a:r>
            <a:r>
              <a:rPr lang="hr-HR" b="1" u="sng" dirty="0" smtClean="0"/>
              <a:t>	</a:t>
            </a:r>
            <a:r>
              <a:rPr lang="hr-HR" b="1" u="sng" dirty="0"/>
              <a:t>				</a:t>
            </a:r>
            <a:r>
              <a:rPr lang="hr-HR" b="1" dirty="0" smtClean="0"/>
              <a:t>.</a:t>
            </a:r>
            <a:endParaRPr lang="hr-HR" dirty="0"/>
          </a:p>
          <a:p>
            <a:endParaRPr lang="hr-HR" dirty="0"/>
          </a:p>
        </p:txBody>
      </p:sp>
      <p:pic>
        <p:nvPicPr>
          <p:cNvPr id="5" name="Audiozapis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08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48"/>
    </mc:Choice>
    <mc:Fallback>
      <p:transition spd="slow" advTm="31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40" x="1047750" y="6337300"/>
          <p14:tracePt t="2048" x="1162050" y="6178550"/>
          <p14:tracePt t="2056" x="1276350" y="6007100"/>
          <p14:tracePt t="2073" x="1441450" y="5657850"/>
          <p14:tracePt t="2089" x="1562100" y="5378450"/>
          <p14:tracePt t="2106" x="1682750" y="5086350"/>
          <p14:tracePt t="2123" x="1752600" y="4806950"/>
          <p14:tracePt t="2139" x="1784350" y="4622800"/>
          <p14:tracePt t="2156" x="1778000" y="4464050"/>
          <p14:tracePt t="2173" x="1752600" y="4311650"/>
          <p14:tracePt t="2189" x="1727200" y="4159250"/>
          <p14:tracePt t="2206" x="1701800" y="4032250"/>
          <p14:tracePt t="2223" x="1682750" y="3911600"/>
          <p14:tracePt t="2239" x="1638300" y="3714750"/>
          <p14:tracePt t="2256" x="1625600" y="3625850"/>
          <p14:tracePt t="2272" x="1619250" y="3568700"/>
          <p14:tracePt t="2289" x="1619250" y="3517900"/>
          <p14:tracePt t="2306" x="1619250" y="3435350"/>
          <p14:tracePt t="2322" x="1619250" y="3295650"/>
          <p14:tracePt t="2339" x="1619250" y="3181350"/>
          <p14:tracePt t="2356" x="1619250" y="3092450"/>
          <p14:tracePt t="2373" x="1619250" y="3067050"/>
          <p14:tracePt t="2389" x="1619250" y="3060700"/>
          <p14:tracePt t="2528" x="1619250" y="3054350"/>
          <p14:tracePt t="2576" x="1631950" y="3054350"/>
          <p14:tracePt t="2584" x="1644650" y="3054350"/>
          <p14:tracePt t="2592" x="1670050" y="3054350"/>
          <p14:tracePt t="2606" x="1682750" y="3054350"/>
          <p14:tracePt t="2622" x="1758950" y="3073400"/>
          <p14:tracePt t="2639" x="1835150" y="3086100"/>
          <p14:tracePt t="2655" x="1955800" y="3092450"/>
          <p14:tracePt t="2672" x="2032000" y="3092450"/>
          <p14:tracePt t="2689" x="2095500" y="3073400"/>
          <p14:tracePt t="2706" x="2127250" y="3054350"/>
          <p14:tracePt t="2722" x="2159000" y="3028950"/>
          <p14:tracePt t="2739" x="2171700" y="3016250"/>
          <p14:tracePt t="2755" x="2171700" y="3003550"/>
          <p14:tracePt t="2772" x="2171700" y="2997200"/>
          <p14:tracePt t="2789" x="2171700" y="2990850"/>
          <p14:tracePt t="2805" x="2171700" y="2984500"/>
          <p14:tracePt t="2822" x="2171700" y="2978150"/>
          <p14:tracePt t="2839" x="2171700" y="2971800"/>
          <p14:tracePt t="2888" x="2171700" y="2965450"/>
          <p14:tracePt t="3184" x="2171700" y="2959100"/>
          <p14:tracePt t="3208" x="2165350" y="2959100"/>
          <p14:tracePt t="3216" x="2159000" y="2965450"/>
          <p14:tracePt t="3377" x="2165350" y="2971800"/>
          <p14:tracePt t="3384" x="2171700" y="2978150"/>
          <p14:tracePt t="3400" x="2178050" y="2978150"/>
          <p14:tracePt t="3408" x="2197100" y="2984500"/>
          <p14:tracePt t="3421" x="2209800" y="2984500"/>
          <p14:tracePt t="3438" x="2241550" y="2984500"/>
          <p14:tracePt t="3455" x="2273300" y="2984500"/>
          <p14:tracePt t="3471" x="2311400" y="2984500"/>
          <p14:tracePt t="3488" x="2324100" y="2984500"/>
          <p14:tracePt t="3505" x="2336800" y="2984500"/>
          <p14:tracePt t="3521" x="2374900" y="2984500"/>
          <p14:tracePt t="3538" x="2425700" y="2978150"/>
          <p14:tracePt t="3555" x="2476500" y="2965450"/>
          <p14:tracePt t="3571" x="2514600" y="2952750"/>
          <p14:tracePt t="3588" x="2552700" y="2933700"/>
          <p14:tracePt t="3605" x="2578100" y="2914650"/>
          <p14:tracePt t="3621" x="2597150" y="2895600"/>
          <p14:tracePt t="3638" x="2609850" y="2876550"/>
          <p14:tracePt t="3655" x="2609850" y="2863850"/>
          <p14:tracePt t="3671" x="2609850" y="2838450"/>
          <p14:tracePt t="3705" x="2603500" y="2825750"/>
          <p14:tracePt t="3904" x="2603500" y="2832100"/>
          <p14:tracePt t="3920" x="2603500" y="2838450"/>
          <p14:tracePt t="3928" x="2609850" y="2838450"/>
          <p14:tracePt t="11288" x="2609850" y="2851150"/>
          <p14:tracePt t="11296" x="2603500" y="2863850"/>
          <p14:tracePt t="11304" x="2590800" y="2870200"/>
          <p14:tracePt t="11315" x="2578100" y="2876550"/>
          <p14:tracePt t="11331" x="2559050" y="2908300"/>
          <p14:tracePt t="11348" x="2540000" y="2959100"/>
          <p14:tracePt t="11365" x="2520950" y="3060700"/>
          <p14:tracePt t="11381" x="2501900" y="3232150"/>
          <p14:tracePt t="11398" x="2527300" y="3524250"/>
          <p14:tracePt t="11415" x="2647950" y="3873500"/>
          <p14:tracePt t="11431" x="2940050" y="4419600"/>
          <p14:tracePt t="11448" x="3168650" y="4730750"/>
          <p14:tracePt t="11464" x="3397250" y="4959350"/>
          <p14:tracePt t="11481" x="3575050" y="5105400"/>
          <p14:tracePt t="11498" x="3727450" y="5213350"/>
          <p14:tracePt t="11514" x="3892550" y="5270500"/>
          <p14:tracePt t="11531" x="4064000" y="5308600"/>
          <p14:tracePt t="11548" x="4216400" y="5314950"/>
          <p14:tracePt t="11564" x="4375150" y="5314950"/>
          <p14:tracePt t="11581" x="4521200" y="5314950"/>
          <p14:tracePt t="11598" x="4660900" y="5314950"/>
          <p14:tracePt t="11614" x="4806950" y="5314950"/>
          <p14:tracePt t="11631" x="4997450" y="5314950"/>
          <p14:tracePt t="11648" x="5391150" y="5314950"/>
          <p14:tracePt t="11664" x="5734050" y="5289550"/>
          <p14:tracePt t="11681" x="6045200" y="5219700"/>
          <p14:tracePt t="11698" x="6305550" y="5162550"/>
          <p14:tracePt t="11714" x="6527800" y="5086350"/>
          <p14:tracePt t="11731" x="6781800" y="4984750"/>
          <p14:tracePt t="11748" x="7023100" y="4864100"/>
          <p14:tracePt t="11764" x="7207250" y="4737100"/>
          <p14:tracePt t="11781" x="7308850" y="4610100"/>
          <p14:tracePt t="11797" x="7340600" y="4508500"/>
          <p14:tracePt t="11814" x="7346950" y="4470400"/>
          <p14:tracePt t="11831" x="7346950" y="4432300"/>
          <p14:tracePt t="11847" x="7340600" y="4362450"/>
          <p14:tracePt t="11864" x="7340600" y="4273550"/>
          <p14:tracePt t="11881" x="7340600" y="4165600"/>
          <p14:tracePt t="11897" x="7334250" y="4051300"/>
          <p14:tracePt t="11914" x="7308850" y="3968750"/>
          <p14:tracePt t="11931" x="7289800" y="3930650"/>
          <p14:tracePt t="11947" x="7283450" y="3911600"/>
          <p14:tracePt t="13520" x="7283450" y="3905250"/>
          <p14:tracePt t="13528" x="7296150" y="3898900"/>
          <p14:tracePt t="13536" x="7327900" y="3886200"/>
          <p14:tracePt t="13546" x="7372350" y="3867150"/>
          <p14:tracePt t="13563" x="7467600" y="3829050"/>
          <p14:tracePt t="13579" x="7581900" y="3784600"/>
          <p14:tracePt t="13596" x="7715250" y="3733800"/>
          <p14:tracePt t="13612" x="7835900" y="3683000"/>
          <p14:tracePt t="13629" x="7918450" y="3638550"/>
          <p14:tracePt t="13646" x="7962900" y="3581400"/>
          <p14:tracePt t="13662" x="7969250" y="3549650"/>
          <p14:tracePt t="13679" x="7969250" y="3498850"/>
          <p14:tracePt t="13696" x="7924800" y="3384550"/>
          <p14:tracePt t="13713" x="7905750" y="3340100"/>
          <p14:tracePt t="13729" x="7893050" y="3314700"/>
          <p14:tracePt t="13746" x="7893050" y="3302000"/>
          <p14:tracePt t="13779" x="7893050" y="3295650"/>
          <p14:tracePt t="13796" x="7899400" y="3276600"/>
          <p14:tracePt t="13812" x="7943850" y="3244850"/>
          <p14:tracePt t="13829" x="8020050" y="3200400"/>
          <p14:tracePt t="13846" x="8108950" y="3143250"/>
          <p14:tracePt t="13848" x="8159750" y="3111500"/>
          <p14:tracePt t="13862" x="8204200" y="3079750"/>
          <p14:tracePt t="13880" x="8293100" y="3035300"/>
          <p14:tracePt t="13896" x="8343900" y="2990850"/>
          <p14:tracePt t="13912" x="8343900" y="2984500"/>
          <p14:tracePt t="13946" x="8343900" y="2971800"/>
          <p14:tracePt t="13962" x="8343900" y="2959100"/>
          <p14:tracePt t="13979" x="8343900" y="2940050"/>
          <p14:tracePt t="13996" x="8350250" y="2914650"/>
          <p14:tracePt t="14012" x="8350250" y="2895600"/>
          <p14:tracePt t="14029" x="8356600" y="2870200"/>
          <p14:tracePt t="14046" x="8362950" y="2844800"/>
          <p14:tracePt t="14062" x="8362950" y="2825750"/>
          <p14:tracePt t="14079" x="8362950" y="2813050"/>
          <p14:tracePt t="14096" x="8362950" y="2800350"/>
          <p14:tracePt t="14312" x="8369300" y="2800350"/>
          <p14:tracePt t="14320" x="8382000" y="2800350"/>
          <p14:tracePt t="14328" x="8407400" y="2800350"/>
          <p14:tracePt t="14345" x="8451850" y="2806700"/>
          <p14:tracePt t="14362" x="8515350" y="2806700"/>
          <p14:tracePt t="14378" x="8610600" y="2806700"/>
          <p14:tracePt t="14395" x="8693150" y="2806700"/>
          <p14:tracePt t="14412" x="8801100" y="2806700"/>
          <p14:tracePt t="14428" x="8940800" y="2806700"/>
          <p14:tracePt t="14445" x="9067800" y="2806700"/>
          <p14:tracePt t="14462" x="9182100" y="2806700"/>
          <p14:tracePt t="14479" x="9226550" y="2806700"/>
          <p14:tracePt t="14495" x="9232900" y="2806700"/>
          <p14:tracePt t="14512" x="9226550" y="2825750"/>
          <p14:tracePt t="14528" x="9137650" y="2863850"/>
          <p14:tracePt t="14545" x="9023350" y="2921000"/>
          <p14:tracePt t="14562" x="8896350" y="2984500"/>
          <p14:tracePt t="14578" x="8788400" y="3048000"/>
          <p14:tracePt t="14595" x="8731250" y="3098800"/>
          <p14:tracePt t="14612" x="8712200" y="3124200"/>
          <p14:tracePt t="14628" x="8705850" y="3130550"/>
          <p14:tracePt t="14645" x="8705850" y="3149600"/>
          <p14:tracePt t="14662" x="8705850" y="3175000"/>
          <p14:tracePt t="14678" x="8712200" y="3194050"/>
          <p14:tracePt t="14695" x="8712200" y="3200400"/>
          <p14:tracePt t="14712" x="8724900" y="3213100"/>
          <p14:tracePt t="14728" x="8763000" y="3219450"/>
          <p14:tracePt t="14745" x="8826500" y="3225800"/>
          <p14:tracePt t="14761" x="8902700" y="3232150"/>
          <p14:tracePt t="14778" x="8991600" y="3232150"/>
          <p14:tracePt t="14795" x="9029700" y="3232150"/>
          <p14:tracePt t="14811" x="9042400" y="3232150"/>
          <p14:tracePt t="14828" x="9042400" y="3238500"/>
          <p14:tracePt t="14861" x="9042400" y="3257550"/>
          <p14:tracePt t="14878" x="9036050" y="3270250"/>
          <p14:tracePt t="14895" x="9010650" y="3295650"/>
          <p14:tracePt t="14911" x="8928100" y="3346450"/>
          <p14:tracePt t="14928" x="8851900" y="3409950"/>
          <p14:tracePt t="14945" x="8801100" y="3454400"/>
          <p14:tracePt t="14961" x="8782050" y="3492500"/>
          <p14:tracePt t="14978" x="8782050" y="3505200"/>
          <p14:tracePt t="14995" x="8782050" y="3511550"/>
          <p14:tracePt t="15011" x="8788400" y="3524250"/>
          <p14:tracePt t="15028" x="8813800" y="3536950"/>
          <p14:tracePt t="15045" x="8839200" y="3543300"/>
          <p14:tracePt t="15061" x="8877300" y="3549650"/>
          <p14:tracePt t="15078" x="8890000" y="3549650"/>
          <p14:tracePt t="15095" x="8896350" y="3556000"/>
          <p14:tracePt t="15111" x="8896350" y="3581400"/>
          <p14:tracePt t="15128" x="8858250" y="3613150"/>
          <p14:tracePt t="15145" x="8801100" y="3663950"/>
          <p14:tracePt t="15161" x="8756650" y="3721100"/>
          <p14:tracePt t="15178" x="8718550" y="3784600"/>
          <p14:tracePt t="15195" x="8712200" y="3822700"/>
          <p14:tracePt t="15211" x="8712200" y="3873500"/>
          <p14:tracePt t="15228" x="8724900" y="3911600"/>
          <p14:tracePt t="15245" x="8731250" y="3917950"/>
          <p14:tracePt t="15278" x="8731250" y="3924300"/>
          <p14:tracePt t="15294" x="8731250" y="3930650"/>
          <p14:tracePt t="15311" x="8731250" y="3962400"/>
          <p14:tracePt t="15328" x="8712200" y="3994150"/>
          <p14:tracePt t="15344" x="8705850" y="4019550"/>
          <p14:tracePt t="15361" x="8705850" y="4064000"/>
          <p14:tracePt t="15378" x="8705850" y="4095750"/>
          <p14:tracePt t="15394" x="8705850" y="4121150"/>
          <p14:tracePt t="15411" x="8712200" y="4146550"/>
          <p14:tracePt t="15428" x="8724900" y="4171950"/>
          <p14:tracePt t="15444" x="8731250" y="4197350"/>
          <p14:tracePt t="15461" x="8743950" y="4248150"/>
          <p14:tracePt t="15478" x="8743950" y="4292600"/>
          <p14:tracePt t="15494" x="8743950" y="4337050"/>
          <p14:tracePt t="15511" x="8743950" y="4381500"/>
          <p14:tracePt t="15527" x="8743950" y="4451350"/>
          <p14:tracePt t="15544" x="8743950" y="4476750"/>
          <p14:tracePt t="15561" x="8743950" y="4495800"/>
          <p14:tracePt t="15578" x="8743950" y="4508500"/>
          <p14:tracePt t="15611" x="8743950" y="4521200"/>
          <p14:tracePt t="15627" x="8743950" y="4533900"/>
          <p14:tracePt t="15644" x="8750300" y="4559300"/>
          <p14:tracePt t="15661" x="8763000" y="4591050"/>
          <p14:tracePt t="15677" x="8775700" y="4622800"/>
          <p14:tracePt t="15694" x="8782050" y="4679950"/>
          <p14:tracePt t="15711" x="8782050" y="4762500"/>
          <p14:tracePt t="15727" x="8782050" y="4895850"/>
          <p14:tracePt t="15744" x="8782050" y="4978400"/>
          <p14:tracePt t="15761" x="8769350" y="5029200"/>
          <p14:tracePt t="15777" x="8750300" y="5073650"/>
          <p14:tracePt t="15794" x="8737600" y="5111750"/>
          <p14:tracePt t="15811" x="8718550" y="5149850"/>
          <p14:tracePt t="15827" x="8699500" y="5181600"/>
          <p14:tracePt t="15844" x="8699500" y="5226050"/>
          <p14:tracePt t="15861" x="8699500" y="5302250"/>
          <p14:tracePt t="15877" x="8705850" y="5397500"/>
          <p14:tracePt t="15894" x="8737600" y="5499100"/>
          <p14:tracePt t="15911" x="8788400" y="5594350"/>
          <p14:tracePt t="15927" x="8832850" y="5676900"/>
          <p14:tracePt t="15944" x="8864600" y="5727700"/>
          <p14:tracePt t="15960" x="8864600" y="5734050"/>
          <p14:tracePt t="16208" x="8851900" y="5740400"/>
          <p14:tracePt t="16216" x="8832850" y="5740400"/>
          <p14:tracePt t="16224" x="8788400" y="5740400"/>
          <p14:tracePt t="16232" x="8718550" y="5753100"/>
          <p14:tracePt t="16243" x="8629650" y="5765800"/>
          <p14:tracePt t="16260" x="8432800" y="5835650"/>
          <p14:tracePt t="16277" x="8229600" y="5962650"/>
          <p14:tracePt t="16293" x="8064500" y="6108700"/>
          <p14:tracePt t="16310" x="7962900" y="6235700"/>
          <p14:tracePt t="16327" x="7918450" y="6292850"/>
          <p14:tracePt t="16343" x="7886700" y="6330950"/>
          <p14:tracePt t="16360" x="7842250" y="6343650"/>
          <p14:tracePt t="16377" x="7759700" y="6343650"/>
          <p14:tracePt t="16393" x="7607300" y="6299200"/>
          <p14:tracePt t="16410" x="7461250" y="6210300"/>
          <p14:tracePt t="16427" x="7321550" y="6070600"/>
          <p14:tracePt t="16443" x="7219950" y="5886450"/>
          <p14:tracePt t="16460" x="7194550" y="5702300"/>
          <p14:tracePt t="16477" x="7213600" y="5524500"/>
          <p14:tracePt t="16493" x="7277100" y="5365750"/>
          <p14:tracePt t="16510" x="7315200" y="5232400"/>
          <p14:tracePt t="16527" x="7340600" y="5137150"/>
          <p14:tracePt t="16543" x="7321550" y="5003800"/>
          <p14:tracePt t="16560" x="7251700" y="4908550"/>
          <p14:tracePt t="16577" x="7112000" y="4800600"/>
          <p14:tracePt t="16593" x="6934200" y="4711700"/>
          <p14:tracePt t="16610" x="6743700" y="4654550"/>
          <p14:tracePt t="16627" x="6540500" y="4610100"/>
          <p14:tracePt t="16643" x="6337300" y="4591050"/>
          <p14:tracePt t="16660" x="6184900" y="4603750"/>
          <p14:tracePt t="16677" x="6102350" y="4641850"/>
          <p14:tracePt t="16693" x="6057900" y="4679950"/>
          <p14:tracePt t="16710" x="6038850" y="4730750"/>
          <p14:tracePt t="16726" x="6026150" y="4794250"/>
          <p14:tracePt t="16743" x="6019800" y="4876800"/>
          <p14:tracePt t="16760" x="6019800" y="4914900"/>
          <p14:tracePt t="16776" x="6019800" y="4933950"/>
          <p14:tracePt t="16793" x="6019800" y="4940300"/>
          <p14:tracePt t="16810" x="6019800" y="4946650"/>
          <p14:tracePt t="17528" x="6019800" y="4953000"/>
          <p14:tracePt t="17896" x="6026150" y="4965700"/>
          <p14:tracePt t="18704" x="6032500" y="4965700"/>
          <p14:tracePt t="18712" x="6038850" y="4972050"/>
          <p14:tracePt t="18720" x="6045200" y="4978400"/>
          <p14:tracePt t="18728" x="6051550" y="4984750"/>
          <p14:tracePt t="18744" x="6057900" y="4984750"/>
          <p14:tracePt t="18768" x="6064250" y="4984750"/>
          <p14:tracePt t="18960" x="6051550" y="4978400"/>
          <p14:tracePt t="18968" x="6032500" y="4972050"/>
          <p14:tracePt t="18976" x="6013450" y="4965700"/>
          <p14:tracePt t="18991" x="6000750" y="4965700"/>
          <p14:tracePt t="19008" x="5892800" y="4940300"/>
          <p14:tracePt t="19024" x="5772150" y="4914900"/>
          <p14:tracePt t="19041" x="5632450" y="4889500"/>
          <p14:tracePt t="19058" x="5467350" y="4857750"/>
          <p14:tracePt t="19074" x="5295900" y="4794250"/>
          <p14:tracePt t="19091" x="5118100" y="4724400"/>
          <p14:tracePt t="19108" x="4933950" y="4654550"/>
          <p14:tracePt t="19124" x="4756150" y="4584700"/>
          <p14:tracePt t="19141" x="4603750" y="4527550"/>
          <p14:tracePt t="19158" x="4470400" y="4464050"/>
          <p14:tracePt t="19174" x="4368800" y="4425950"/>
          <p14:tracePt t="19191" x="4286250" y="4387850"/>
          <p14:tracePt t="19208" x="4146550" y="4311650"/>
          <p14:tracePt t="19224" x="4019550" y="4222750"/>
          <p14:tracePt t="19241" x="3892550" y="4140200"/>
          <p14:tracePt t="19258" x="3765550" y="4076700"/>
          <p14:tracePt t="19274" x="3638550" y="4000500"/>
          <p14:tracePt t="19291" x="3517900" y="3943350"/>
          <p14:tracePt t="19308" x="3371850" y="3879850"/>
          <p14:tracePt t="19324" x="3219450" y="3822700"/>
          <p14:tracePt t="19341" x="3098800" y="3790950"/>
          <p14:tracePt t="19357" x="3041650" y="3771900"/>
          <p14:tracePt t="19360" x="3035300" y="3771900"/>
          <p14:tracePt t="19440" x="3028950" y="3771900"/>
          <p14:tracePt t="19888" x="3035300" y="3771900"/>
          <p14:tracePt t="19904" x="3048000" y="3771900"/>
          <p14:tracePt t="19912" x="3060700" y="3778250"/>
          <p14:tracePt t="19920" x="3073400" y="3790950"/>
          <p14:tracePt t="19928" x="3098800" y="3797300"/>
          <p14:tracePt t="19940" x="3136900" y="3810000"/>
          <p14:tracePt t="19957" x="3257550" y="3835400"/>
          <p14:tracePt t="19974" x="3384550" y="3841750"/>
          <p14:tracePt t="19990" x="3498850" y="3841750"/>
          <p14:tracePt t="20007" x="3581400" y="3835400"/>
          <p14:tracePt t="20024" x="3606800" y="3810000"/>
          <p14:tracePt t="20040" x="3606800" y="3790950"/>
          <p14:tracePt t="20057" x="3606800" y="3752850"/>
          <p14:tracePt t="20073" x="3606800" y="3740150"/>
          <p14:tracePt t="20090" x="3600450" y="3721100"/>
          <p14:tracePt t="20123" x="3594100" y="3714750"/>
          <p14:tracePt t="20144" x="3581400" y="3714750"/>
          <p14:tracePt t="20160" x="3581400" y="3702050"/>
          <p14:tracePt t="20176" x="3575050" y="3702050"/>
          <p14:tracePt t="20190" x="3562350" y="3695700"/>
          <p14:tracePt t="20207" x="3562350" y="3689350"/>
          <p14:tracePt t="20904" x="3556000" y="3689350"/>
          <p14:tracePt t="20920" x="3562350" y="3683000"/>
          <p14:tracePt t="20928" x="3568700" y="3676650"/>
          <p14:tracePt t="20936" x="3581400" y="3663950"/>
          <p14:tracePt t="20944" x="3594100" y="3657600"/>
          <p14:tracePt t="20956" x="3600450" y="3651250"/>
          <p14:tracePt t="20973" x="3619500" y="3632200"/>
          <p14:tracePt t="20989" x="3625850" y="3619500"/>
          <p14:tracePt t="21006" x="3638550" y="3606800"/>
          <p14:tracePt t="21023" x="3651250" y="3575050"/>
          <p14:tracePt t="21039" x="3676650" y="3524250"/>
          <p14:tracePt t="21056" x="3702050" y="3486150"/>
          <p14:tracePt t="21073" x="3727450" y="3460750"/>
          <p14:tracePt t="21089" x="3733800" y="3441700"/>
          <p14:tracePt t="21106" x="3740150" y="3429000"/>
          <p14:tracePt t="21123" x="3740150" y="3397250"/>
          <p14:tracePt t="21139" x="3740150" y="3378200"/>
          <p14:tracePt t="21156" x="3733800" y="3327400"/>
          <p14:tracePt t="21172" x="3721100" y="3295650"/>
          <p14:tracePt t="21189" x="3708400" y="3270250"/>
          <p14:tracePt t="21206" x="3689350" y="3238500"/>
          <p14:tracePt t="21223" x="3657600" y="3200400"/>
          <p14:tracePt t="21239" x="3625850" y="3162300"/>
          <p14:tracePt t="21256" x="3587750" y="3130550"/>
          <p14:tracePt t="21272" x="3562350" y="3105150"/>
          <p14:tracePt t="21289" x="3536950" y="3092450"/>
          <p14:tracePt t="21306" x="3511550" y="3086100"/>
          <p14:tracePt t="21322" x="3505200" y="3086100"/>
          <p14:tracePt t="21339" x="3486150" y="3079750"/>
          <p14:tracePt t="21356" x="3479800" y="3079750"/>
          <p14:tracePt t="21372" x="3473450" y="3079750"/>
          <p14:tracePt t="21389" x="3460750" y="3079750"/>
          <p14:tracePt t="21406" x="3454400" y="3079750"/>
          <p14:tracePt t="21422" x="3448050" y="3079750"/>
          <p14:tracePt t="21440" x="3448050" y="3098800"/>
          <p14:tracePt t="21456" x="3473450" y="3149600"/>
          <p14:tracePt t="21472" x="3517900" y="3225800"/>
          <p14:tracePt t="21489" x="3587750" y="3302000"/>
          <p14:tracePt t="21506" x="3670300" y="3352800"/>
          <p14:tracePt t="21523" x="3759200" y="3384550"/>
          <p14:tracePt t="21539" x="3841750" y="3390900"/>
          <p14:tracePt t="21556" x="3962400" y="3365500"/>
          <p14:tracePt t="21572" x="4044950" y="3295650"/>
          <p14:tracePt t="21589" x="4095750" y="3194050"/>
          <p14:tracePt t="21606" x="4102100" y="3105150"/>
          <p14:tracePt t="21622" x="4070350" y="3003550"/>
          <p14:tracePt t="21639" x="4013200" y="2921000"/>
          <p14:tracePt t="21655" x="3911600" y="2844800"/>
          <p14:tracePt t="21672" x="3829050" y="2806700"/>
          <p14:tracePt t="21689" x="3752850" y="2794000"/>
          <p14:tracePt t="21705" x="3670300" y="2781300"/>
          <p14:tracePt t="21722" x="3594100" y="2762250"/>
          <p14:tracePt t="21739" x="3536950" y="2749550"/>
          <p14:tracePt t="21755" x="3505200" y="2743200"/>
          <p14:tracePt t="21772" x="3492500" y="2743200"/>
          <p14:tracePt t="21789" x="3486150" y="2743200"/>
          <p14:tracePt t="21805" x="3479800" y="2743200"/>
          <p14:tracePt t="21822" x="3479800" y="2768600"/>
          <p14:tracePt t="21839" x="3479800" y="2825750"/>
          <p14:tracePt t="21855" x="3479800" y="2946400"/>
          <p14:tracePt t="21872" x="3492500" y="3022600"/>
          <p14:tracePt t="21889" x="3511550" y="3092450"/>
          <p14:tracePt t="21905" x="3543300" y="3155950"/>
          <p14:tracePt t="21922" x="3581400" y="3219450"/>
          <p14:tracePt t="21939" x="3625850" y="3270250"/>
          <p14:tracePt t="21955" x="3657600" y="3302000"/>
          <p14:tracePt t="21972" x="3683000" y="3340100"/>
          <p14:tracePt t="21989" x="3721100" y="3371850"/>
          <p14:tracePt t="22005" x="3759200" y="3390900"/>
          <p14:tracePt t="22022" x="3790950" y="3403600"/>
          <p14:tracePt t="22039" x="3854450" y="3429000"/>
          <p14:tracePt t="22055" x="3879850" y="3435350"/>
          <p14:tracePt t="22072" x="3968750" y="3448050"/>
          <p14:tracePt t="22088" x="4064000" y="3448050"/>
          <p14:tracePt t="22105" x="4222750" y="3448050"/>
          <p14:tracePt t="22122" x="4394200" y="3448050"/>
          <p14:tracePt t="22138" x="4591050" y="3448050"/>
          <p14:tracePt t="22155" x="4781550" y="3409950"/>
          <p14:tracePt t="22172" x="4953000" y="3378200"/>
          <p14:tracePt t="22188" x="5086350" y="3352800"/>
          <p14:tracePt t="22205" x="5207000" y="3327400"/>
          <p14:tracePt t="22222" x="5295900" y="3314700"/>
          <p14:tracePt t="22239" x="5384800" y="3302000"/>
          <p14:tracePt t="22255" x="5454650" y="3282950"/>
          <p14:tracePt t="22272" x="5556250" y="3263900"/>
          <p14:tracePt t="22288" x="5607050" y="3251200"/>
          <p14:tracePt t="22305" x="5638800" y="3238500"/>
          <p14:tracePt t="22322" x="5645150" y="3238500"/>
          <p14:tracePt t="23192" x="5632450" y="3238500"/>
          <p14:tracePt t="23200" x="5600700" y="3238500"/>
          <p14:tracePt t="23208" x="5556250" y="3238500"/>
          <p14:tracePt t="23221" x="5492750" y="3238500"/>
          <p14:tracePt t="23237" x="5359400" y="3238500"/>
          <p14:tracePt t="23254" x="5175250" y="3232150"/>
          <p14:tracePt t="23271" x="4991100" y="3200400"/>
          <p14:tracePt t="23287" x="4826000" y="3143250"/>
          <p14:tracePt t="23304" x="4762500" y="3117850"/>
          <p14:tracePt t="23321" x="4718050" y="3092450"/>
          <p14:tracePt t="23337" x="4705350" y="3073400"/>
          <p14:tracePt t="23354" x="4692650" y="3067050"/>
          <p14:tracePt t="23371" x="4692650" y="3054350"/>
          <p14:tracePt t="23388" x="4692650" y="3048000"/>
          <p14:tracePt t="23404" x="4692650" y="3028950"/>
          <p14:tracePt t="23421" x="4692650" y="2997200"/>
          <p14:tracePt t="23437" x="4692650" y="2965450"/>
          <p14:tracePt t="23454" x="4692650" y="2908300"/>
          <p14:tracePt t="23471" x="4692650" y="2844800"/>
          <p14:tracePt t="23487" x="4692650" y="2838450"/>
          <p14:tracePt t="23521" x="4692650" y="2825750"/>
          <p14:tracePt t="23554" x="4692650" y="2806700"/>
          <p14:tracePt t="23570" x="4679950" y="2781300"/>
          <p14:tracePt t="23587" x="4648200" y="2749550"/>
          <p14:tracePt t="23604" x="4597400" y="2711450"/>
          <p14:tracePt t="23620" x="4540250" y="2667000"/>
          <p14:tracePt t="23637" x="4476750" y="2635250"/>
          <p14:tracePt t="23654" x="4406900" y="2616200"/>
          <p14:tracePt t="23670" x="4318000" y="2590800"/>
          <p14:tracePt t="23687" x="4216400" y="2578100"/>
          <p14:tracePt t="23704" x="4019550" y="2540000"/>
          <p14:tracePt t="23720" x="3886200" y="2540000"/>
          <p14:tracePt t="23737" x="3746500" y="2540000"/>
          <p14:tracePt t="23754" x="3606800" y="2540000"/>
          <p14:tracePt t="23770" x="3492500" y="2540000"/>
          <p14:tracePt t="23787" x="3397250" y="2540000"/>
          <p14:tracePt t="23803" x="3340100" y="2540000"/>
          <p14:tracePt t="23820" x="3282950" y="2546350"/>
          <p14:tracePt t="23837" x="3244850" y="2565400"/>
          <p14:tracePt t="23853" x="3206750" y="2578100"/>
          <p14:tracePt t="23856" x="3194050" y="2584450"/>
          <p14:tracePt t="23870" x="3181350" y="2597150"/>
          <p14:tracePt t="23887" x="3175000" y="2609850"/>
          <p14:tracePt t="23903" x="3162300" y="2628900"/>
          <p14:tracePt t="23920" x="3162300" y="2647950"/>
          <p14:tracePt t="23937" x="3168650" y="2686050"/>
          <p14:tracePt t="23953" x="3181350" y="2724150"/>
          <p14:tracePt t="23970" x="3200400" y="2755900"/>
          <p14:tracePt t="23987" x="3213100" y="2794000"/>
          <p14:tracePt t="24003" x="3232150" y="2825750"/>
          <p14:tracePt t="24020" x="3263900" y="2863850"/>
          <p14:tracePt t="24037" x="3302000" y="2895600"/>
          <p14:tracePt t="24053" x="3333750" y="2921000"/>
          <p14:tracePt t="24070" x="3371850" y="2940050"/>
          <p14:tracePt t="24087" x="3403600" y="2959100"/>
          <p14:tracePt t="24103" x="3435350" y="2971800"/>
          <p14:tracePt t="24120" x="3454400" y="2978150"/>
          <p14:tracePt t="24137" x="3479800" y="2978150"/>
          <p14:tracePt t="24153" x="3511550" y="2984500"/>
          <p14:tracePt t="24170" x="3556000" y="2990850"/>
          <p14:tracePt t="24187" x="3613150" y="2997200"/>
          <p14:tracePt t="24203" x="3708400" y="2997200"/>
          <p14:tracePt t="24220" x="3848100" y="2997200"/>
          <p14:tracePt t="24236" x="4006850" y="2997200"/>
          <p14:tracePt t="24253" x="4140200" y="2997200"/>
          <p14:tracePt t="24270" x="4273550" y="2990850"/>
          <p14:tracePt t="24287" x="4343400" y="2978150"/>
          <p14:tracePt t="24303" x="4381500" y="2965450"/>
          <p14:tracePt t="24320" x="4387850" y="2965450"/>
          <p14:tracePt t="24336" x="4400550" y="2959100"/>
          <p14:tracePt t="24353" x="4406900" y="2952750"/>
          <p14:tracePt t="24370" x="4432300" y="2952750"/>
          <p14:tracePt t="24386" x="4464050" y="2952750"/>
          <p14:tracePt t="24403" x="4502150" y="2952750"/>
          <p14:tracePt t="24420" x="4546600" y="2952750"/>
          <p14:tracePt t="24436" x="4616450" y="2946400"/>
          <p14:tracePt t="24453" x="4641850" y="2933700"/>
          <p14:tracePt t="24470" x="4660900" y="2933700"/>
          <p14:tracePt t="24486" x="4673600" y="2933700"/>
          <p14:tracePt t="26112" x="4679950" y="2933700"/>
          <p14:tracePt t="26128" x="4692650" y="2933700"/>
          <p14:tracePt t="26144" x="4705350" y="2933700"/>
          <p14:tracePt t="26152" x="4705350" y="2940050"/>
          <p14:tracePt t="26160" x="4718050" y="2952750"/>
          <p14:tracePt t="26168" x="4724400" y="2959100"/>
          <p14:tracePt t="26185" x="4737100" y="2997200"/>
          <p14:tracePt t="26202" x="4743450" y="3016250"/>
          <p14:tracePt t="26218" x="4749800" y="3035300"/>
          <p14:tracePt t="26235" x="4756150" y="3041650"/>
          <p14:tracePt t="26312" x="4762500" y="3048000"/>
          <p14:tracePt t="26328" x="4775200" y="3067050"/>
          <p14:tracePt t="26337" x="4781550" y="3079750"/>
          <p14:tracePt t="26344" x="4787900" y="3092450"/>
          <p14:tracePt t="26352" x="4800600" y="3098800"/>
          <p14:tracePt t="26368" x="4819650" y="3111500"/>
          <p14:tracePt t="26385" x="4832350" y="3117850"/>
          <p14:tracePt t="26401" x="4838700" y="3124200"/>
          <p14:tracePt t="26418" x="4845050" y="3124200"/>
          <p14:tracePt t="26435" x="4864100" y="3136900"/>
          <p14:tracePt t="26451" x="4921250" y="3162300"/>
          <p14:tracePt t="26468" x="5010150" y="3206750"/>
          <p14:tracePt t="26485" x="5118100" y="3257550"/>
          <p14:tracePt t="26501" x="5226050" y="3295650"/>
          <p14:tracePt t="26518" x="5302250" y="3321050"/>
          <p14:tracePt t="26535" x="5365750" y="3346450"/>
          <p14:tracePt t="26551" x="5416550" y="3371850"/>
          <p14:tracePt t="26568" x="5556250" y="3422650"/>
          <p14:tracePt t="26585" x="5676900" y="3460750"/>
          <p14:tracePt t="26601" x="5842000" y="3492500"/>
          <p14:tracePt t="26618" x="6019800" y="3530600"/>
          <p14:tracePt t="26634" x="6191250" y="3562350"/>
          <p14:tracePt t="26651" x="6362700" y="3581400"/>
          <p14:tracePt t="26668" x="6540500" y="3581400"/>
          <p14:tracePt t="26684" x="6724650" y="3581400"/>
          <p14:tracePt t="26701" x="6902450" y="3581400"/>
          <p14:tracePt t="26718" x="7067550" y="3581400"/>
          <p14:tracePt t="26735" x="7232650" y="3568700"/>
          <p14:tracePt t="26751" x="7378700" y="3543300"/>
          <p14:tracePt t="26768" x="7569200" y="3498850"/>
          <p14:tracePt t="26784" x="7689850" y="3473450"/>
          <p14:tracePt t="26801" x="7791450" y="3441700"/>
          <p14:tracePt t="26818" x="7861300" y="3403600"/>
          <p14:tracePt t="26834" x="7937500" y="3352800"/>
          <p14:tracePt t="26851" x="8013700" y="3257550"/>
          <p14:tracePt t="26868" x="8064500" y="3168650"/>
          <p14:tracePt t="26884" x="8108950" y="3105150"/>
          <p14:tracePt t="26901" x="8140700" y="3073400"/>
          <p14:tracePt t="26917" x="8159750" y="3054350"/>
          <p14:tracePt t="26934" x="8191500" y="3028950"/>
          <p14:tracePt t="26951" x="8204200" y="3009900"/>
          <p14:tracePt t="26967" x="8210550" y="2997200"/>
          <p14:tracePt t="26984" x="8210550" y="2978150"/>
          <p14:tracePt t="27001" x="8210550" y="2971800"/>
          <p14:tracePt t="27017" x="8210550" y="2959100"/>
          <p14:tracePt t="27034" x="8210550" y="2946400"/>
          <p14:tracePt t="27051" x="8223250" y="2933700"/>
          <p14:tracePt t="27067" x="8223250" y="2921000"/>
          <p14:tracePt t="27084" x="8229600" y="2914650"/>
          <p14:tracePt t="27101" x="8235950" y="2908300"/>
          <p14:tracePt t="27117" x="8255000" y="2908300"/>
          <p14:tracePt t="27134" x="8299450" y="2901950"/>
          <p14:tracePt t="27151" x="8343900" y="2901950"/>
          <p14:tracePt t="27167" x="8401050" y="2901950"/>
          <p14:tracePt t="27184" x="8439150" y="2901950"/>
          <p14:tracePt t="27201" x="8445500" y="2901950"/>
          <p14:tracePt t="27217" x="8458200" y="2927350"/>
          <p14:tracePt t="27234" x="8464550" y="2946400"/>
          <p14:tracePt t="27251" x="8464550" y="2971800"/>
          <p14:tracePt t="27267" x="8464550" y="3009900"/>
          <p14:tracePt t="27284" x="8464550" y="3048000"/>
          <p14:tracePt t="27301" x="8464550" y="3086100"/>
          <p14:tracePt t="27317" x="8464550" y="3111500"/>
          <p14:tracePt t="27334" x="8464550" y="3136900"/>
          <p14:tracePt t="27350" x="8464550" y="3149600"/>
          <p14:tracePt t="27353" x="8464550" y="3155950"/>
          <p14:tracePt t="27367" x="8464550" y="3162300"/>
          <p14:tracePt t="27384" x="8464550" y="3181350"/>
          <p14:tracePt t="27400" x="8464550" y="3187700"/>
          <p14:tracePt t="27417" x="8464550" y="3194050"/>
          <p14:tracePt t="27434" x="8451850" y="3213100"/>
          <p14:tracePt t="27450" x="8445500" y="3225800"/>
          <p14:tracePt t="27467" x="8432800" y="3238500"/>
          <p14:tracePt t="27484" x="8432800" y="3263900"/>
          <p14:tracePt t="27500" x="8426450" y="3276600"/>
          <p14:tracePt t="27517" x="8426450" y="3302000"/>
          <p14:tracePt t="27534" x="8426450" y="3327400"/>
          <p14:tracePt t="27551" x="8432800" y="3365500"/>
          <p14:tracePt t="27568" x="8432800" y="3378200"/>
          <p14:tracePt t="27583" x="8445500" y="3416300"/>
          <p14:tracePt t="27600" x="8464550" y="3448050"/>
          <p14:tracePt t="27617" x="8470900" y="3467100"/>
          <p14:tracePt t="27633" x="8483600" y="3511550"/>
          <p14:tracePt t="27650" x="8489950" y="3524250"/>
          <p14:tracePt t="27667" x="8496300" y="3562350"/>
          <p14:tracePt t="27683" x="8496300" y="3581400"/>
          <p14:tracePt t="27700" x="8496300" y="3619500"/>
          <p14:tracePt t="27717" x="8496300" y="3651250"/>
          <p14:tracePt t="27733" x="8502650" y="3689350"/>
          <p14:tracePt t="27750" x="8509000" y="3727450"/>
          <p14:tracePt t="27767" x="8515350" y="3752850"/>
          <p14:tracePt t="27783" x="8521700" y="3835400"/>
          <p14:tracePt t="27800" x="8521700" y="3860800"/>
          <p14:tracePt t="27817" x="8521700" y="3905250"/>
          <p14:tracePt t="27833" x="8521700" y="3956050"/>
          <p14:tracePt t="27850" x="8502650" y="4006850"/>
          <p14:tracePt t="27867" x="8477250" y="4064000"/>
          <p14:tracePt t="27883" x="8439150" y="4127500"/>
          <p14:tracePt t="27900" x="8413750" y="4184650"/>
          <p14:tracePt t="27917" x="8388350" y="4216400"/>
          <p14:tracePt t="27933" x="8382000" y="4260850"/>
          <p14:tracePt t="27950" x="8382000" y="4292600"/>
          <p14:tracePt t="27967" x="8382000" y="4330700"/>
          <p14:tracePt t="27983" x="8413750" y="4445000"/>
          <p14:tracePt t="28000" x="8445500" y="4495800"/>
          <p14:tracePt t="28016" x="8464550" y="4540250"/>
          <p14:tracePt t="28033" x="8477250" y="4578350"/>
          <p14:tracePt t="28050" x="8477250" y="4597400"/>
          <p14:tracePt t="28066" x="8477250" y="4629150"/>
          <p14:tracePt t="28083" x="8477250" y="4673600"/>
          <p14:tracePt t="28100" x="8477250" y="4711700"/>
          <p14:tracePt t="28116" x="8470900" y="4768850"/>
          <p14:tracePt t="28133" x="8464550" y="4806950"/>
          <p14:tracePt t="28150" x="8451850" y="4864100"/>
          <p14:tracePt t="28167" x="8451850" y="4895850"/>
          <p14:tracePt t="28183" x="8451850" y="4940300"/>
          <p14:tracePt t="28200" x="8464550" y="5035550"/>
          <p14:tracePt t="28216" x="8483600" y="5092700"/>
          <p14:tracePt t="28233" x="8502650" y="5162550"/>
          <p14:tracePt t="28250" x="8521700" y="5232400"/>
          <p14:tracePt t="28266" x="8547100" y="5308600"/>
          <p14:tracePt t="28283" x="8578850" y="5359400"/>
          <p14:tracePt t="28300" x="8585200" y="5384800"/>
          <p14:tracePt t="28316" x="8585200" y="5422900"/>
          <p14:tracePt t="28333" x="8585200" y="5435600"/>
          <p14:tracePt t="28350" x="8585200" y="5448300"/>
          <p14:tracePt t="28352" x="8585200" y="5461000"/>
          <p14:tracePt t="28368" x="8585200" y="5480050"/>
          <p14:tracePt t="28383" x="8578850" y="5492750"/>
          <p14:tracePt t="28399" x="8528050" y="5537200"/>
          <p14:tracePt t="28416" x="8483600" y="5568950"/>
          <p14:tracePt t="28433" x="8451850" y="5594350"/>
          <p14:tracePt t="28449" x="8432800" y="5607050"/>
          <p14:tracePt t="28496" x="8426450" y="5613400"/>
          <p14:tracePt t="28504" x="8426450" y="5619750"/>
          <p14:tracePt t="28516" x="8426450" y="5626100"/>
          <p14:tracePt t="28533" x="8432800" y="5645150"/>
          <p14:tracePt t="28549" x="8445500" y="5657850"/>
          <p14:tracePt t="28566" x="8451850" y="5670550"/>
          <p14:tracePt t="28583" x="8470900" y="5683250"/>
          <p14:tracePt t="28599" x="8540750" y="5708650"/>
          <p14:tracePt t="28616" x="8610600" y="5734050"/>
          <p14:tracePt t="28633" x="8661400" y="5746750"/>
          <p14:tracePt t="28649" x="8686800" y="5753100"/>
          <p14:tracePt t="28666" x="8699500" y="5753100"/>
          <p14:tracePt t="28683" x="8705850" y="5753100"/>
          <p14:tracePt t="28699" x="8724900" y="5753100"/>
          <p14:tracePt t="28716" x="8737600" y="5753100"/>
          <p14:tracePt t="28732" x="8775700" y="5746750"/>
          <p14:tracePt t="28749" x="8794750" y="5746750"/>
          <p14:tracePt t="28766" x="8801100" y="5746750"/>
          <p14:tracePt t="28799" x="8801100" y="5740400"/>
          <p14:tracePt t="29344" x="8807450" y="5734050"/>
          <p14:tracePt t="30040" x="8801100" y="5734050"/>
          <p14:tracePt t="30048" x="8775700" y="5727700"/>
          <p14:tracePt t="30056" x="8743950" y="5727700"/>
          <p14:tracePt t="30065" x="8674100" y="5715000"/>
          <p14:tracePt t="30081" x="8502650" y="5676900"/>
          <p14:tracePt t="30098" x="8197850" y="5619750"/>
          <p14:tracePt t="30115" x="7810500" y="5556250"/>
          <p14:tracePt t="30131" x="7537450" y="5549900"/>
          <p14:tracePt t="30148" x="7264400" y="5505450"/>
          <p14:tracePt t="30165" x="6965950" y="5441950"/>
          <p14:tracePt t="30181" x="6718300" y="5397500"/>
          <p14:tracePt t="30198" x="6464300" y="5346700"/>
          <p14:tracePt t="30215" x="6267450" y="5340350"/>
          <p14:tracePt t="30231" x="6045200" y="5340350"/>
          <p14:tracePt t="30248" x="5918200" y="5340350"/>
          <p14:tracePt t="30265" x="5778500" y="5340350"/>
          <p14:tracePt t="30281" x="5581650" y="5340350"/>
          <p14:tracePt t="30298" x="5276850" y="5340350"/>
          <p14:tracePt t="30315" x="5016500" y="5340350"/>
          <p14:tracePt t="30331" x="4794250" y="5340350"/>
          <p14:tracePt t="30348" x="4603750" y="5327650"/>
          <p14:tracePt t="30365" x="4419600" y="5295900"/>
          <p14:tracePt t="30381" x="4241800" y="5257800"/>
          <p14:tracePt t="30398" x="4070350" y="5226050"/>
          <p14:tracePt t="30415" x="3898900" y="5194300"/>
          <p14:tracePt t="30431" x="3790950" y="5181600"/>
          <p14:tracePt t="30448" x="3638550" y="5175250"/>
          <p14:tracePt t="30464" x="3524250" y="5149850"/>
          <p14:tracePt t="30481" x="3378200" y="5124450"/>
          <p14:tracePt t="30498" x="3181350" y="5080000"/>
          <p14:tracePt t="30514" x="2971800" y="5048250"/>
          <p14:tracePt t="30531" x="2755900" y="5029200"/>
          <p14:tracePt t="30548" x="2578100" y="5029200"/>
          <p14:tracePt t="30565" x="2400300" y="5029200"/>
          <p14:tracePt t="30581" x="2247900" y="5054600"/>
          <p14:tracePt t="30598" x="2146300" y="5111750"/>
          <p14:tracePt t="30614" x="2082800" y="5181600"/>
          <p14:tracePt t="30631" x="2057400" y="5251450"/>
          <p14:tracePt t="30647" x="2038350" y="5327650"/>
          <p14:tracePt t="30664" x="2019300" y="5365750"/>
          <p14:tracePt t="30681" x="1981200" y="5435600"/>
          <p14:tracePt t="30698" x="1930400" y="5505450"/>
          <p14:tracePt t="30714" x="1873250" y="5581650"/>
          <p14:tracePt t="30731" x="1828800" y="5645150"/>
          <p14:tracePt t="30747" x="1784350" y="5708650"/>
          <p14:tracePt t="30764" x="1752600" y="5772150"/>
          <p14:tracePt t="30781" x="1720850" y="5835650"/>
          <p14:tracePt t="30798" x="1695450" y="5905500"/>
          <p14:tracePt t="30814" x="1670050" y="5994400"/>
          <p14:tracePt t="30831" x="1638300" y="6070600"/>
          <p14:tracePt t="30847" x="1581150" y="6159500"/>
          <p14:tracePt t="30864" x="1536700" y="6210300"/>
          <p14:tracePt t="30881" x="1473200" y="6248400"/>
          <p14:tracePt t="30897" x="1409700" y="6280150"/>
          <p14:tracePt t="30914" x="1384300" y="6292850"/>
          <p14:tracePt t="30931" x="1352550" y="6311900"/>
          <p14:tracePt t="30947" x="1339850" y="6324600"/>
          <p14:tracePt t="30964" x="1308100" y="6337300"/>
          <p14:tracePt t="30981" x="1257300" y="6362700"/>
          <p14:tracePt t="30997" x="1193800" y="6400800"/>
          <p14:tracePt t="31014" x="1123950" y="6451600"/>
          <p14:tracePt t="31031" x="1060450" y="6502400"/>
          <p14:tracePt t="31047" x="1016000" y="6540500"/>
          <p14:tracePt t="31064" x="958850" y="65786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Finde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die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Sätze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im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und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schreibe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sie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zu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Ende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dein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Heft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b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Pronađi rečenice u tekstu i dovrši ih u svojoj bilježnici.</a:t>
            </a:r>
            <a:endParaRPr lang="hr-H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b="1" dirty="0"/>
              <a:t>Gute </a:t>
            </a:r>
            <a:r>
              <a:rPr lang="hr-HR" b="1" dirty="0" err="1"/>
              <a:t>Lehrer</a:t>
            </a:r>
            <a:r>
              <a:rPr lang="hr-HR" b="1" dirty="0"/>
              <a:t> </a:t>
            </a:r>
            <a:r>
              <a:rPr lang="hr-HR" b="1" dirty="0" err="1"/>
              <a:t>müssen</a:t>
            </a:r>
            <a:r>
              <a:rPr lang="hr-HR" b="1" dirty="0"/>
              <a:t> </a:t>
            </a:r>
            <a:r>
              <a:rPr lang="hr-HR" b="1" dirty="0" err="1"/>
              <a:t>nicht</a:t>
            </a:r>
            <a:r>
              <a:rPr lang="hr-HR" b="1" dirty="0"/>
              <a:t> </a:t>
            </a:r>
            <a:r>
              <a:rPr lang="hr-HR" b="1" u="sng" dirty="0"/>
              <a:t>							</a:t>
            </a:r>
            <a:r>
              <a:rPr lang="hr-HR" b="1" dirty="0"/>
              <a:t>.</a:t>
            </a:r>
            <a:endParaRPr lang="hr-HR" dirty="0"/>
          </a:p>
          <a:p>
            <a:pPr marL="0" indent="0">
              <a:buNone/>
            </a:pPr>
            <a:r>
              <a:rPr lang="hr-HR" b="1" dirty="0"/>
              <a:t> </a:t>
            </a:r>
            <a:endParaRPr lang="hr-HR" dirty="0"/>
          </a:p>
          <a:p>
            <a:pPr marL="0" indent="0">
              <a:buNone/>
            </a:pPr>
            <a:r>
              <a:rPr lang="hr-HR" b="1" dirty="0"/>
              <a:t>Gute </a:t>
            </a:r>
            <a:r>
              <a:rPr lang="hr-HR" b="1" dirty="0" err="1"/>
              <a:t>Lehrer</a:t>
            </a:r>
            <a:r>
              <a:rPr lang="hr-HR" b="1" dirty="0"/>
              <a:t> </a:t>
            </a:r>
            <a:r>
              <a:rPr lang="hr-HR" b="1" dirty="0" err="1"/>
              <a:t>können</a:t>
            </a:r>
            <a:r>
              <a:rPr lang="hr-HR" b="1" dirty="0"/>
              <a:t> </a:t>
            </a:r>
            <a:r>
              <a:rPr lang="hr-HR" b="1" u="sng" dirty="0"/>
              <a:t>							</a:t>
            </a:r>
            <a:r>
              <a:rPr lang="hr-HR" b="1" u="sng" dirty="0" smtClean="0"/>
              <a:t>		</a:t>
            </a:r>
            <a:r>
              <a:rPr lang="hr-HR" b="1" dirty="0" smtClean="0"/>
              <a:t>.</a:t>
            </a:r>
            <a:endParaRPr lang="hr-HR" dirty="0"/>
          </a:p>
          <a:p>
            <a:pPr marL="0" indent="0">
              <a:buNone/>
            </a:pPr>
            <a:r>
              <a:rPr lang="hr-HR" b="1" dirty="0"/>
              <a:t>		         </a:t>
            </a:r>
            <a:r>
              <a:rPr lang="hr-HR" b="1" dirty="0" smtClean="0"/>
              <a:t>		</a:t>
            </a:r>
            <a:r>
              <a:rPr lang="hr-HR" b="1" dirty="0"/>
              <a:t>	</a:t>
            </a:r>
            <a:r>
              <a:rPr lang="hr-HR" b="1" u="sng" dirty="0"/>
              <a:t>							</a:t>
            </a:r>
            <a:r>
              <a:rPr lang="hr-HR" b="1" u="sng" dirty="0" smtClean="0"/>
              <a:t>	</a:t>
            </a:r>
            <a:r>
              <a:rPr lang="hr-HR" b="1" dirty="0" smtClean="0"/>
              <a:t>.</a:t>
            </a:r>
            <a:endParaRPr lang="hr-HR" dirty="0"/>
          </a:p>
          <a:p>
            <a:pPr marL="0" indent="0">
              <a:buNone/>
            </a:pPr>
            <a:r>
              <a:rPr lang="hr-HR" b="1" dirty="0"/>
              <a:t> </a:t>
            </a:r>
            <a:endParaRPr lang="hr-HR" dirty="0"/>
          </a:p>
          <a:p>
            <a:pPr marL="0" indent="0">
              <a:buNone/>
            </a:pPr>
            <a:r>
              <a:rPr lang="hr-HR" b="1" dirty="0"/>
              <a:t>Gute </a:t>
            </a:r>
            <a:r>
              <a:rPr lang="hr-HR" b="1" dirty="0" err="1"/>
              <a:t>Lehrer</a:t>
            </a:r>
            <a:r>
              <a:rPr lang="hr-HR" b="1" dirty="0"/>
              <a:t> </a:t>
            </a:r>
            <a:r>
              <a:rPr lang="hr-HR" b="1" dirty="0" err="1"/>
              <a:t>dürfen</a:t>
            </a:r>
            <a:r>
              <a:rPr lang="hr-HR" b="1" dirty="0"/>
              <a:t> </a:t>
            </a:r>
            <a:r>
              <a:rPr lang="hr-HR" b="1" u="sng" dirty="0"/>
              <a:t>							</a:t>
            </a:r>
            <a:r>
              <a:rPr lang="hr-HR" b="1" u="sng" dirty="0" smtClean="0"/>
              <a:t>		</a:t>
            </a:r>
            <a:r>
              <a:rPr lang="hr-HR" b="1" dirty="0" smtClean="0"/>
              <a:t>.</a:t>
            </a:r>
            <a:endParaRPr lang="hr-HR" dirty="0"/>
          </a:p>
          <a:p>
            <a:endParaRPr lang="hr-HR" dirty="0"/>
          </a:p>
        </p:txBody>
      </p:sp>
      <p:pic>
        <p:nvPicPr>
          <p:cNvPr id="5" name="Audiozapis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637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23"/>
    </mc:Choice>
    <mc:Fallback>
      <p:transition spd="slow" advTm="25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42" x="406400" y="5283200"/>
          <p14:tracePt t="5286" x="406400" y="5276850"/>
          <p14:tracePt t="5294" x="412750" y="5264150"/>
          <p14:tracePt t="5302" x="431800" y="5257800"/>
          <p14:tracePt t="5314" x="450850" y="5245100"/>
          <p14:tracePt t="5331" x="514350" y="5200650"/>
          <p14:tracePt t="5348" x="596900" y="5156200"/>
          <p14:tracePt t="5365" x="673100" y="5099050"/>
          <p14:tracePt t="5381" x="742950" y="5054600"/>
          <p14:tracePt t="5398" x="850900" y="4972050"/>
          <p14:tracePt t="5414" x="914400" y="4876800"/>
          <p14:tracePt t="5431" x="952500" y="4775200"/>
          <p14:tracePt t="5448" x="977900" y="4686300"/>
          <p14:tracePt t="5464" x="990600" y="4635500"/>
          <p14:tracePt t="5481" x="1003300" y="4578350"/>
          <p14:tracePt t="5498" x="1009650" y="4527550"/>
          <p14:tracePt t="5514" x="1028700" y="4438650"/>
          <p14:tracePt t="5531" x="1041400" y="4343400"/>
          <p14:tracePt t="5548" x="1066800" y="4248150"/>
          <p14:tracePt t="5564" x="1085850" y="4171950"/>
          <p14:tracePt t="5581" x="1104900" y="4089400"/>
          <p14:tracePt t="5598" x="1123950" y="4000500"/>
          <p14:tracePt t="5614" x="1136650" y="3930650"/>
          <p14:tracePt t="5631" x="1143000" y="3867150"/>
          <p14:tracePt t="5648" x="1155700" y="3803650"/>
          <p14:tracePt t="5664" x="1168400" y="3759200"/>
          <p14:tracePt t="5681" x="1181100" y="3714750"/>
          <p14:tracePt t="5698" x="1212850" y="3663950"/>
          <p14:tracePt t="5714" x="1238250" y="3619500"/>
          <p14:tracePt t="5731" x="1250950" y="3568700"/>
          <p14:tracePt t="5748" x="1263650" y="3536950"/>
          <p14:tracePt t="5764" x="1276350" y="3498850"/>
          <p14:tracePt t="5781" x="1289050" y="3467100"/>
          <p14:tracePt t="5797" x="1301750" y="3409950"/>
          <p14:tracePt t="5814" x="1308100" y="3378200"/>
          <p14:tracePt t="5831" x="1314450" y="3365500"/>
          <p14:tracePt t="5847" x="1320800" y="3340100"/>
          <p14:tracePt t="5864" x="1327150" y="3327400"/>
          <p14:tracePt t="5881" x="1346200" y="3282950"/>
          <p14:tracePt t="5897" x="1377950" y="3219450"/>
          <p14:tracePt t="5914" x="1403350" y="3155950"/>
          <p14:tracePt t="5931" x="1416050" y="3111500"/>
          <p14:tracePt t="5947" x="1428750" y="3086100"/>
          <p14:tracePt t="5964" x="1435100" y="3073400"/>
          <p14:tracePt t="5981" x="1447800" y="3060700"/>
          <p14:tracePt t="5997" x="1447800" y="3054350"/>
          <p14:tracePt t="6014" x="1473200" y="3054350"/>
          <p14:tracePt t="6030" x="1504950" y="3054350"/>
          <p14:tracePt t="6047" x="1593850" y="3060700"/>
          <p14:tracePt t="6064" x="1746250" y="3086100"/>
          <p14:tracePt t="6080" x="1936750" y="3086100"/>
          <p14:tracePt t="6097" x="2152650" y="3086100"/>
          <p14:tracePt t="6114" x="2355850" y="3086100"/>
          <p14:tracePt t="6130" x="2514600" y="3079750"/>
          <p14:tracePt t="6147" x="2597150" y="3054350"/>
          <p14:tracePt t="6164" x="2628900" y="3041650"/>
          <p14:tracePt t="6180" x="2641600" y="3028950"/>
          <p14:tracePt t="6302" x="2647950" y="3028950"/>
          <p14:tracePt t="6310" x="2654300" y="3028950"/>
          <p14:tracePt t="6318" x="2679700" y="3028950"/>
          <p14:tracePt t="6330" x="2705100" y="3028950"/>
          <p14:tracePt t="6347" x="2768600" y="3028950"/>
          <p14:tracePt t="6364" x="2876550" y="3028950"/>
          <p14:tracePt t="6380" x="2990850" y="3016250"/>
          <p14:tracePt t="6397" x="3130550" y="3016250"/>
          <p14:tracePt t="6400" x="3194050" y="3016250"/>
          <p14:tracePt t="6413" x="3263900" y="3016250"/>
          <p14:tracePt t="6430" x="3289300" y="3016250"/>
          <p14:tracePt t="6447" x="3295650" y="3016250"/>
          <p14:tracePt t="6534" x="3302000" y="3016250"/>
          <p14:tracePt t="6542" x="3314700" y="3016250"/>
          <p14:tracePt t="6550" x="3327400" y="3016250"/>
          <p14:tracePt t="6563" x="3340100" y="3016250"/>
          <p14:tracePt t="6580" x="3365500" y="3016250"/>
          <p14:tracePt t="6597" x="3390900" y="3016250"/>
          <p14:tracePt t="6613" x="3409950" y="3016250"/>
          <p14:tracePt t="7702" x="3397250" y="3022600"/>
          <p14:tracePt t="7710" x="3371850" y="3028950"/>
          <p14:tracePt t="7718" x="3333750" y="3035300"/>
          <p14:tracePt t="7729" x="3308350" y="3041650"/>
          <p14:tracePt t="7746" x="3244850" y="3054350"/>
          <p14:tracePt t="7762" x="3175000" y="3067050"/>
          <p14:tracePt t="7779" x="3111500" y="3092450"/>
          <p14:tracePt t="7796" x="3048000" y="3124200"/>
          <p14:tracePt t="7812" x="2971800" y="3175000"/>
          <p14:tracePt t="7829" x="2889250" y="3244850"/>
          <p14:tracePt t="7846" x="2743200" y="3359150"/>
          <p14:tracePt t="7862" x="2654300" y="3448050"/>
          <p14:tracePt t="7879" x="2552700" y="3575050"/>
          <p14:tracePt t="7896" x="2444750" y="3721100"/>
          <p14:tracePt t="7912" x="2362200" y="3848100"/>
          <p14:tracePt t="7929" x="2317750" y="3937000"/>
          <p14:tracePt t="7946" x="2273300" y="4000500"/>
          <p14:tracePt t="7962" x="2241550" y="4051300"/>
          <p14:tracePt t="7979" x="2216150" y="4095750"/>
          <p14:tracePt t="7995" x="2184400" y="4146550"/>
          <p14:tracePt t="8012" x="2152650" y="4184650"/>
          <p14:tracePt t="8029" x="2120900" y="4222750"/>
          <p14:tracePt t="8045" x="2051050" y="4298950"/>
          <p14:tracePt t="8062" x="2006600" y="4337050"/>
          <p14:tracePt t="8079" x="1962150" y="4368800"/>
          <p14:tracePt t="8095" x="1924050" y="4394200"/>
          <p14:tracePt t="8112" x="1905000" y="4406900"/>
          <p14:tracePt t="8129" x="1885950" y="4413250"/>
          <p14:tracePt t="8145" x="1841500" y="4425950"/>
          <p14:tracePt t="8162" x="1816100" y="4425950"/>
          <p14:tracePt t="8179" x="1771650" y="4425950"/>
          <p14:tracePt t="8195" x="1739900" y="4425950"/>
          <p14:tracePt t="8212" x="1695450" y="4394200"/>
          <p14:tracePt t="8229" x="1651000" y="4356100"/>
          <p14:tracePt t="8245" x="1593850" y="4311650"/>
          <p14:tracePt t="8262" x="1555750" y="4273550"/>
          <p14:tracePt t="8279" x="1543050" y="4260850"/>
          <p14:tracePt t="8295" x="1536700" y="4254500"/>
          <p14:tracePt t="8358" x="1536700" y="4248150"/>
          <p14:tracePt t="8366" x="1536700" y="4241800"/>
          <p14:tracePt t="8382" x="1543050" y="4235450"/>
          <p14:tracePt t="8398" x="1549400" y="4235450"/>
          <p14:tracePt t="8406" x="1562100" y="4235450"/>
          <p14:tracePt t="8414" x="1581150" y="4235450"/>
          <p14:tracePt t="8428" x="1593850" y="4235450"/>
          <p14:tracePt t="8445" x="1638300" y="4235450"/>
          <p14:tracePt t="8462" x="1727200" y="4235450"/>
          <p14:tracePt t="8478" x="1809750" y="4235450"/>
          <p14:tracePt t="8495" x="1930400" y="4229100"/>
          <p14:tracePt t="8512" x="2051050" y="4203700"/>
          <p14:tracePt t="8528" x="2171700" y="4178300"/>
          <p14:tracePt t="8545" x="2266950" y="4165600"/>
          <p14:tracePt t="8562" x="2368550" y="4146550"/>
          <p14:tracePt t="8578" x="2425700" y="4146550"/>
          <p14:tracePt t="8595" x="2463800" y="4146550"/>
          <p14:tracePt t="8612" x="2482850" y="4146550"/>
          <p14:tracePt t="8628" x="2489200" y="4146550"/>
          <p14:tracePt t="8645" x="2501900" y="4140200"/>
          <p14:tracePt t="8661" x="2527300" y="4127500"/>
          <p14:tracePt t="8678" x="2552700" y="4114800"/>
          <p14:tracePt t="8695" x="2565400" y="4114800"/>
          <p14:tracePt t="8918" x="2571750" y="4114800"/>
          <p14:tracePt t="8926" x="2578100" y="4114800"/>
          <p14:tracePt t="8934" x="2597150" y="4114800"/>
          <p14:tracePt t="8945" x="2622550" y="4114800"/>
          <p14:tracePt t="8961" x="2686050" y="4114800"/>
          <p14:tracePt t="8978" x="2794000" y="4114800"/>
          <p14:tracePt t="8995" x="2921000" y="4114800"/>
          <p14:tracePt t="9011" x="3086100" y="4114800"/>
          <p14:tracePt t="9028" x="3238500" y="4114800"/>
          <p14:tracePt t="9045" x="3371850" y="4114800"/>
          <p14:tracePt t="9061" x="3473450" y="4114800"/>
          <p14:tracePt t="9078" x="3543300" y="4114800"/>
          <p14:tracePt t="9094" x="3581400" y="4114800"/>
          <p14:tracePt t="9111" x="3600450" y="4114800"/>
          <p14:tracePt t="9128" x="3625850" y="4114800"/>
          <p14:tracePt t="9144" x="3657600" y="4114800"/>
          <p14:tracePt t="9161" x="3695700" y="4114800"/>
          <p14:tracePt t="9178" x="3714750" y="4114800"/>
          <p14:tracePt t="9194" x="3721100" y="4114800"/>
          <p14:tracePt t="9846" x="3714750" y="4114800"/>
          <p14:tracePt t="9854" x="3708400" y="4114800"/>
          <p14:tracePt t="9862" x="3695700" y="4114800"/>
          <p14:tracePt t="9877" x="3683000" y="4114800"/>
          <p14:tracePt t="9894" x="3651250" y="4114800"/>
          <p14:tracePt t="9910" x="3625850" y="4121150"/>
          <p14:tracePt t="9927" x="3613150" y="4121150"/>
          <p14:tracePt t="9944" x="3606800" y="4127500"/>
          <p14:tracePt t="9960" x="3581400" y="4133850"/>
          <p14:tracePt t="9977" x="3568700" y="4146550"/>
          <p14:tracePt t="9994" x="3549650" y="4184650"/>
          <p14:tracePt t="10010" x="3536950" y="4216400"/>
          <p14:tracePt t="10027" x="3530600" y="4260850"/>
          <p14:tracePt t="10044" x="3524250" y="4298950"/>
          <p14:tracePt t="10060" x="3511550" y="4337050"/>
          <p14:tracePt t="10077" x="3486150" y="4381500"/>
          <p14:tracePt t="10094" x="3435350" y="4483100"/>
          <p14:tracePt t="10110" x="3390900" y="4533900"/>
          <p14:tracePt t="10127" x="3359150" y="4597400"/>
          <p14:tracePt t="10144" x="3321050" y="4635500"/>
          <p14:tracePt t="10160" x="3295650" y="4673600"/>
          <p14:tracePt t="10177" x="3251200" y="4718050"/>
          <p14:tracePt t="10193" x="3181350" y="4775200"/>
          <p14:tracePt t="10210" x="3098800" y="4895850"/>
          <p14:tracePt t="10227" x="3016250" y="5010150"/>
          <p14:tracePt t="10244" x="2901950" y="5111750"/>
          <p14:tracePt t="10260" x="2781300" y="5213350"/>
          <p14:tracePt t="10277" x="2686050" y="5295900"/>
          <p14:tracePt t="10294" x="2578100" y="5410200"/>
          <p14:tracePt t="10310" x="2514600" y="5480050"/>
          <p14:tracePt t="10327" x="2457450" y="5537200"/>
          <p14:tracePt t="10343" x="2406650" y="5575300"/>
          <p14:tracePt t="10360" x="2343150" y="5613400"/>
          <p14:tracePt t="10377" x="2279650" y="5626100"/>
          <p14:tracePt t="10393" x="2203450" y="5632450"/>
          <p14:tracePt t="10410" x="2108200" y="5632450"/>
          <p14:tracePt t="10427" x="1981200" y="5632450"/>
          <p14:tracePt t="10443" x="1860550" y="5607050"/>
          <p14:tracePt t="10460" x="1739900" y="5581650"/>
          <p14:tracePt t="10477" x="1625600" y="5556250"/>
          <p14:tracePt t="10493" x="1574800" y="5543550"/>
          <p14:tracePt t="10510" x="1543050" y="5530850"/>
          <p14:tracePt t="10574" x="1543050" y="5518150"/>
          <p14:tracePt t="10590" x="1549400" y="5511800"/>
          <p14:tracePt t="10598" x="1555750" y="5505450"/>
          <p14:tracePt t="10610" x="1562100" y="5499100"/>
          <p14:tracePt t="10627" x="1574800" y="5486400"/>
          <p14:tracePt t="10643" x="1581150" y="5486400"/>
          <p14:tracePt t="10660" x="1587500" y="5486400"/>
          <p14:tracePt t="10677" x="1600200" y="5486400"/>
          <p14:tracePt t="10693" x="1612900" y="5486400"/>
          <p14:tracePt t="10710" x="1682750" y="5486400"/>
          <p14:tracePt t="10726" x="1784350" y="5486400"/>
          <p14:tracePt t="10743" x="1866900" y="5486400"/>
          <p14:tracePt t="10760" x="1955800" y="5486400"/>
          <p14:tracePt t="10776" x="2019300" y="5486400"/>
          <p14:tracePt t="10793" x="2076450" y="5486400"/>
          <p14:tracePt t="10810" x="2108200" y="5486400"/>
          <p14:tracePt t="10826" x="2146300" y="5499100"/>
          <p14:tracePt t="10843" x="2159000" y="5505450"/>
          <p14:tracePt t="10860" x="2171700" y="5505450"/>
          <p14:tracePt t="10982" x="2178050" y="5505450"/>
          <p14:tracePt t="11038" x="2178050" y="5511800"/>
          <p14:tracePt t="11046" x="2184400" y="5511800"/>
          <p14:tracePt t="11054" x="2190750" y="5518150"/>
          <p14:tracePt t="11062" x="2190750" y="5524500"/>
          <p14:tracePt t="11079" x="2197100" y="5537200"/>
          <p14:tracePt t="11093" x="2203450" y="5543550"/>
          <p14:tracePt t="11109" x="2209800" y="5556250"/>
          <p14:tracePt t="11126" x="2209800" y="5562600"/>
          <p14:tracePt t="11206" x="2216150" y="5562600"/>
          <p14:tracePt t="11222" x="2228850" y="5568950"/>
          <p14:tracePt t="15318" x="2235200" y="5575300"/>
          <p14:tracePt t="15334" x="2241550" y="5568950"/>
          <p14:tracePt t="15342" x="2247900" y="5556250"/>
          <p14:tracePt t="15350" x="2254250" y="5537200"/>
          <p14:tracePt t="15358" x="2254250" y="5524500"/>
          <p14:tracePt t="15372" x="2260600" y="5480050"/>
          <p14:tracePt t="15389" x="2279650" y="5384800"/>
          <p14:tracePt t="15406" x="2324100" y="5137150"/>
          <p14:tracePt t="15422" x="2387600" y="4864100"/>
          <p14:tracePt t="15439" x="2438400" y="4552950"/>
          <p14:tracePt t="15456" x="2444750" y="4337050"/>
          <p14:tracePt t="15472" x="2419350" y="4133850"/>
          <p14:tracePt t="15489" x="2349500" y="3956050"/>
          <p14:tracePt t="15506" x="2260600" y="3803650"/>
          <p14:tracePt t="15522" x="2165350" y="3644900"/>
          <p14:tracePt t="15539" x="2089150" y="3511550"/>
          <p14:tracePt t="15555" x="2025650" y="3384550"/>
          <p14:tracePt t="15572" x="1968500" y="3289300"/>
          <p14:tracePt t="15589" x="1930400" y="3213100"/>
          <p14:tracePt t="15605" x="1885950" y="3162300"/>
          <p14:tracePt t="15622" x="1879600" y="3136900"/>
          <p14:tracePt t="15639" x="1866900" y="3130550"/>
          <p14:tracePt t="15655" x="1860550" y="3117850"/>
          <p14:tracePt t="15672" x="1847850" y="3111500"/>
          <p14:tracePt t="15689" x="1835150" y="3092450"/>
          <p14:tracePt t="15705" x="1803400" y="3067050"/>
          <p14:tracePt t="15722" x="1758950" y="3028950"/>
          <p14:tracePt t="15739" x="1701800" y="2990850"/>
          <p14:tracePt t="15755" x="1663700" y="2965450"/>
          <p14:tracePt t="15772" x="1663700" y="2959100"/>
          <p14:tracePt t="15789" x="1657350" y="2952750"/>
          <p14:tracePt t="16126" x="1657350" y="2965450"/>
          <p14:tracePt t="16134" x="1663700" y="2971800"/>
          <p14:tracePt t="16142" x="1663700" y="2978150"/>
          <p14:tracePt t="16155" x="1676400" y="2990850"/>
          <p14:tracePt t="16172" x="1708150" y="3009900"/>
          <p14:tracePt t="16188" x="1758950" y="3035300"/>
          <p14:tracePt t="16191" x="1784350" y="3054350"/>
          <p14:tracePt t="16205" x="1816100" y="3067050"/>
          <p14:tracePt t="16222" x="1962150" y="3079750"/>
          <p14:tracePt t="16238" x="2095500" y="3079750"/>
          <p14:tracePt t="16255" x="2216150" y="3079750"/>
          <p14:tracePt t="16271" x="2317750" y="3073400"/>
          <p14:tracePt t="16288" x="2349500" y="3060700"/>
          <p14:tracePt t="16305" x="2362200" y="3054350"/>
          <p14:tracePt t="16322" x="2368550" y="3048000"/>
          <p14:tracePt t="16338" x="2381250" y="3035300"/>
          <p14:tracePt t="16355" x="2387600" y="3028950"/>
          <p14:tracePt t="16371" x="2400300" y="3016250"/>
          <p14:tracePt t="16388" x="2413000" y="3003550"/>
          <p14:tracePt t="16405" x="2419350" y="3003550"/>
          <p14:tracePt t="16421" x="2463800" y="3003550"/>
          <p14:tracePt t="16438" x="2527300" y="3003550"/>
          <p14:tracePt t="16455" x="2641600" y="3003550"/>
          <p14:tracePt t="16471" x="2800350" y="3003550"/>
          <p14:tracePt t="16488" x="2959100" y="3003550"/>
          <p14:tracePt t="16505" x="3054350" y="3003550"/>
          <p14:tracePt t="16521" x="3086100" y="3003550"/>
          <p14:tracePt t="16538" x="3098800" y="2997200"/>
          <p14:tracePt t="17078" x="3105150" y="2997200"/>
          <p14:tracePt t="17094" x="3111500" y="2997200"/>
          <p14:tracePt t="17102" x="3130550" y="2997200"/>
          <p14:tracePt t="17110" x="3162300" y="2997200"/>
          <p14:tracePt t="17121" x="3213100" y="2997200"/>
          <p14:tracePt t="17137" x="3340100" y="2997200"/>
          <p14:tracePt t="17154" x="3498850" y="2997200"/>
          <p14:tracePt t="17171" x="3638550" y="2997200"/>
          <p14:tracePt t="17187" x="3765550" y="2997200"/>
          <p14:tracePt t="17190" x="3810000" y="2997200"/>
          <p14:tracePt t="17204" x="3854450" y="2997200"/>
          <p14:tracePt t="17221" x="3892550" y="2997200"/>
          <p14:tracePt t="17237" x="3905250" y="2997200"/>
          <p14:tracePt t="17886" x="3898900" y="2997200"/>
          <p14:tracePt t="17894" x="3873500" y="2997200"/>
          <p14:tracePt t="17903" x="3841750" y="2997200"/>
          <p14:tracePt t="17920" x="3759200" y="2997200"/>
          <p14:tracePt t="17937" x="3651250" y="2997200"/>
          <p14:tracePt t="17953" x="3511550" y="2997200"/>
          <p14:tracePt t="17970" x="3314700" y="2997200"/>
          <p14:tracePt t="17987" x="3105150" y="2997200"/>
          <p14:tracePt t="18003" x="2895600" y="2997200"/>
          <p14:tracePt t="18020" x="2660650" y="3009900"/>
          <p14:tracePt t="18037" x="2444750" y="3041650"/>
          <p14:tracePt t="18053" x="2197100" y="3092450"/>
          <p14:tracePt t="18070" x="2089150" y="3111500"/>
          <p14:tracePt t="18087" x="2032000" y="3124200"/>
          <p14:tracePt t="18103" x="1993900" y="3130550"/>
          <p14:tracePt t="18120" x="1943100" y="3143250"/>
          <p14:tracePt t="18137" x="1885950" y="3175000"/>
          <p14:tracePt t="18153" x="1822450" y="3200400"/>
          <p14:tracePt t="18170" x="1765300" y="3232150"/>
          <p14:tracePt t="18187" x="1714500" y="3270250"/>
          <p14:tracePt t="18203" x="1663700" y="3302000"/>
          <p14:tracePt t="18220" x="1619250" y="3359150"/>
          <p14:tracePt t="18236" x="1581150" y="3422650"/>
          <p14:tracePt t="18253" x="1543050" y="3530600"/>
          <p14:tracePt t="18270" x="1473200" y="3714750"/>
          <p14:tracePt t="18286" x="1435100" y="3803650"/>
          <p14:tracePt t="18303" x="1409700" y="3898900"/>
          <p14:tracePt t="18320" x="1377950" y="3968750"/>
          <p14:tracePt t="18337" x="1371600" y="4019550"/>
          <p14:tracePt t="18353" x="1365250" y="4044950"/>
          <p14:tracePt t="18370" x="1365250" y="4076700"/>
          <p14:tracePt t="18386" x="1365250" y="4121150"/>
          <p14:tracePt t="18403" x="1384300" y="4178300"/>
          <p14:tracePt t="18420" x="1409700" y="4254500"/>
          <p14:tracePt t="18436" x="1441450" y="4311650"/>
          <p14:tracePt t="18453" x="1460500" y="4375150"/>
          <p14:tracePt t="18470" x="1498600" y="4451350"/>
          <p14:tracePt t="18486" x="1517650" y="4489450"/>
          <p14:tracePt t="18503" x="1530350" y="4508500"/>
          <p14:tracePt t="18520" x="1536700" y="4521200"/>
          <p14:tracePt t="18662" x="1536700" y="4527550"/>
          <p14:tracePt t="18686" x="1530350" y="4521200"/>
          <p14:tracePt t="18870" x="1543050" y="4514850"/>
          <p14:tracePt t="18878" x="1562100" y="4514850"/>
          <p14:tracePt t="18886" x="1593850" y="4508500"/>
          <p14:tracePt t="18902" x="1670050" y="4502150"/>
          <p14:tracePt t="18919" x="1790700" y="4502150"/>
          <p14:tracePt t="18936" x="1917700" y="4502150"/>
          <p14:tracePt t="18952" x="2000250" y="4502150"/>
          <p14:tracePt t="18969" x="2044700" y="4502150"/>
          <p14:tracePt t="18986" x="2076450" y="4502150"/>
          <p14:tracePt t="19002" x="2120900" y="4502150"/>
          <p14:tracePt t="19019" x="2171700" y="4502150"/>
          <p14:tracePt t="19036" x="2273300" y="4489450"/>
          <p14:tracePt t="19052" x="2349500" y="4476750"/>
          <p14:tracePt t="19069" x="2451100" y="4457700"/>
          <p14:tracePt t="19086" x="2571750" y="4451350"/>
          <p14:tracePt t="19102" x="2616200" y="4451350"/>
          <p14:tracePt t="19119" x="2654300" y="4438650"/>
          <p14:tracePt t="19136" x="2667000" y="4432300"/>
          <p14:tracePt t="19152" x="2673350" y="4432300"/>
          <p14:tracePt t="19169" x="2679700" y="4432300"/>
          <p14:tracePt t="19186" x="2705100" y="4425950"/>
          <p14:tracePt t="19202" x="2730500" y="4419600"/>
          <p14:tracePt t="19219" x="2743200" y="4406900"/>
          <p14:tracePt t="19236" x="2762250" y="4406900"/>
          <p14:tracePt t="19252" x="2781300" y="4400550"/>
          <p14:tracePt t="19269" x="2806700" y="4387850"/>
          <p14:tracePt t="19285" x="2851150" y="4362450"/>
          <p14:tracePt t="19302" x="2889250" y="4356100"/>
          <p14:tracePt t="19319" x="2921000" y="4343400"/>
          <p14:tracePt t="19336" x="2959100" y="4324350"/>
          <p14:tracePt t="19352" x="3009900" y="4305300"/>
          <p14:tracePt t="19369" x="3048000" y="4292600"/>
          <p14:tracePt t="19385" x="3086100" y="4279900"/>
          <p14:tracePt t="19402" x="3117850" y="4273550"/>
          <p14:tracePt t="19419" x="3155950" y="4267200"/>
          <p14:tracePt t="19435" x="3206750" y="4260850"/>
          <p14:tracePt t="19452" x="3251200" y="4248150"/>
          <p14:tracePt t="19469" x="3302000" y="4235450"/>
          <p14:tracePt t="19485" x="3384550" y="4216400"/>
          <p14:tracePt t="19502" x="3435350" y="4191000"/>
          <p14:tracePt t="19519" x="3473450" y="4178300"/>
          <p14:tracePt t="19535" x="3492500" y="4165600"/>
          <p14:tracePt t="19552" x="3498850" y="4159250"/>
          <p14:tracePt t="20302" x="3486150" y="4159250"/>
          <p14:tracePt t="20310" x="3460750" y="4165600"/>
          <p14:tracePt t="20318" x="3441700" y="4178300"/>
          <p14:tracePt t="20335" x="3390900" y="4197350"/>
          <p14:tracePt t="20351" x="3321050" y="4216400"/>
          <p14:tracePt t="20368" x="3219450" y="4254500"/>
          <p14:tracePt t="20385" x="3086100" y="4305300"/>
          <p14:tracePt t="20401" x="2933700" y="4375150"/>
          <p14:tracePt t="20418" x="2800350" y="4425950"/>
          <p14:tracePt t="20434" x="2692400" y="4470400"/>
          <p14:tracePt t="20451" x="2609850" y="4521200"/>
          <p14:tracePt t="20468" x="2533650" y="4578350"/>
          <p14:tracePt t="20484" x="2451100" y="4641850"/>
          <p14:tracePt t="20501" x="2374900" y="4705350"/>
          <p14:tracePt t="20518" x="2241550" y="4781550"/>
          <p14:tracePt t="20534" x="2159000" y="4826000"/>
          <p14:tracePt t="20551" x="2063750" y="4864100"/>
          <p14:tracePt t="20568" x="1981200" y="4902200"/>
          <p14:tracePt t="20584" x="1924050" y="4953000"/>
          <p14:tracePt t="20601" x="1860550" y="4997450"/>
          <p14:tracePt t="20618" x="1797050" y="5048250"/>
          <p14:tracePt t="20634" x="1765300" y="5092700"/>
          <p14:tracePt t="20651" x="1720850" y="5143500"/>
          <p14:tracePt t="20668" x="1682750" y="5238750"/>
          <p14:tracePt t="20684" x="1663700" y="5321300"/>
          <p14:tracePt t="20687" x="1663700" y="5340350"/>
          <p14:tracePt t="20701" x="1657350" y="5384800"/>
          <p14:tracePt t="20718" x="1625600" y="5499100"/>
          <p14:tracePt t="20734" x="1619250" y="5575300"/>
          <p14:tracePt t="20751" x="1619250" y="5664200"/>
          <p14:tracePt t="20768" x="1619250" y="5727700"/>
          <p14:tracePt t="20784" x="1619250" y="5784850"/>
          <p14:tracePt t="20801" x="1619250" y="5810250"/>
          <p14:tracePt t="20818" x="1619250" y="5829300"/>
          <p14:tracePt t="20834" x="1619250" y="5861050"/>
          <p14:tracePt t="20868" x="1625600" y="5886450"/>
          <p14:tracePt t="20884" x="1631950" y="5899150"/>
          <p14:tracePt t="20901" x="1638300" y="5918200"/>
          <p14:tracePt t="20917" x="1651000" y="5943600"/>
          <p14:tracePt t="20934" x="1663700" y="5962650"/>
          <p14:tracePt t="20951" x="1670050" y="5975350"/>
          <p14:tracePt t="20968" x="1695450" y="5981700"/>
          <p14:tracePt t="20984" x="1720850" y="5981700"/>
          <p14:tracePt t="21001" x="1752600" y="5981700"/>
          <p14:tracePt t="21017" x="1803400" y="5981700"/>
          <p14:tracePt t="21034" x="1860550" y="5975350"/>
          <p14:tracePt t="21051" x="1917700" y="5956300"/>
          <p14:tracePt t="21067" x="1962150" y="5949950"/>
          <p14:tracePt t="21084" x="1974850" y="5943600"/>
          <p14:tracePt t="21101" x="1987550" y="5943600"/>
          <p14:tracePt t="21134" x="1993900" y="5937250"/>
          <p14:tracePt t="21151" x="2000250" y="5930900"/>
          <p14:tracePt t="21167" x="2012950" y="5930900"/>
          <p14:tracePt t="21184" x="2019300" y="5924550"/>
          <p14:tracePt t="21201" x="2025650" y="5918200"/>
          <p14:tracePt t="21217" x="2032000" y="5911850"/>
          <p14:tracePt t="21246" x="2038350" y="5911850"/>
          <p14:tracePt t="21270" x="2044700" y="5905500"/>
          <p14:tracePt t="21286" x="2051050" y="5905500"/>
          <p14:tracePt t="21302" x="2057400" y="5905500"/>
          <p14:tracePt t="21310" x="2070100" y="5905500"/>
          <p14:tracePt t="21319" x="2082800" y="5905500"/>
          <p14:tracePt t="21334" x="2120900" y="5905500"/>
          <p14:tracePt t="21350" x="2165350" y="5905500"/>
          <p14:tracePt t="21367" x="2209800" y="5905500"/>
          <p14:tracePt t="21384" x="2266950" y="5905500"/>
          <p14:tracePt t="21400" x="2317750" y="5892800"/>
          <p14:tracePt t="21417" x="2374900" y="5880100"/>
          <p14:tracePt t="21434" x="2451100" y="5880100"/>
          <p14:tracePt t="21450" x="2559050" y="5880100"/>
          <p14:tracePt t="21467" x="2698750" y="5880100"/>
          <p14:tracePt t="21484" x="2851150" y="5880100"/>
          <p14:tracePt t="21501" x="3003550" y="5880100"/>
          <p14:tracePt t="21517" x="3136900" y="5880100"/>
          <p14:tracePt t="21534" x="3384550" y="5880100"/>
          <p14:tracePt t="21550" x="3530600" y="5880100"/>
          <p14:tracePt t="21567" x="3638550" y="5880100"/>
          <p14:tracePt t="21583" x="3683000" y="5880100"/>
          <p14:tracePt t="21600" x="3689350" y="5880100"/>
          <p14:tracePt t="21670" x="3695700" y="5873750"/>
          <p14:tracePt t="21686" x="3695700" y="5867400"/>
          <p14:tracePt t="21702" x="3676650" y="5861050"/>
          <p14:tracePt t="21710" x="3670300" y="5854700"/>
          <p14:tracePt t="21719" x="3663950" y="5848350"/>
          <p14:tracePt t="21734" x="3657600" y="5848350"/>
          <p14:tracePt t="21774" x="3651250" y="5848350"/>
          <p14:tracePt t="21790" x="3638550" y="5842000"/>
          <p14:tracePt t="21798" x="3632200" y="5842000"/>
          <p14:tracePt t="21862" x="3625850" y="5842000"/>
          <p14:tracePt t="21870" x="3619500" y="5842000"/>
          <p14:tracePt t="21878" x="3613150" y="5842000"/>
          <p14:tracePt t="21886" x="3606800" y="5842000"/>
          <p14:tracePt t="21902" x="3600450" y="5842000"/>
          <p14:tracePt t="22293" x="3581400" y="5842000"/>
          <p14:tracePt t="22302" x="3549650" y="5842000"/>
          <p14:tracePt t="22310" x="3524250" y="5848350"/>
          <p14:tracePt t="22318" x="3505200" y="5848350"/>
          <p14:tracePt t="22333" x="3473450" y="5848350"/>
          <p14:tracePt t="22349" x="3321050" y="5848350"/>
          <p14:tracePt t="22366" x="3213100" y="5848350"/>
          <p14:tracePt t="22383" x="3086100" y="5854700"/>
          <p14:tracePt t="22399" x="2965450" y="5886450"/>
          <p14:tracePt t="22416" x="2863850" y="5911850"/>
          <p14:tracePt t="22433" x="2768600" y="5949950"/>
          <p14:tracePt t="22449" x="2692400" y="5975350"/>
          <p14:tracePt t="22466" x="2597150" y="6007100"/>
          <p14:tracePt t="22483" x="2489200" y="6032500"/>
          <p14:tracePt t="22499" x="2368550" y="6057900"/>
          <p14:tracePt t="22516" x="2216150" y="6083300"/>
          <p14:tracePt t="22533" x="2057400" y="6115050"/>
          <p14:tracePt t="22549" x="1816100" y="6165850"/>
          <p14:tracePt t="22566" x="1663700" y="6197600"/>
          <p14:tracePt t="22582" x="1524000" y="6223000"/>
          <p14:tracePt t="22599" x="1416050" y="6248400"/>
          <p14:tracePt t="22616" x="1327150" y="6261100"/>
          <p14:tracePt t="22633" x="1263650" y="6273800"/>
          <p14:tracePt t="22649" x="1219200" y="6280150"/>
          <p14:tracePt t="22666" x="1149350" y="6299200"/>
          <p14:tracePt t="22682" x="1111250" y="6299200"/>
          <p14:tracePt t="22699" x="1054100" y="6311900"/>
          <p14:tracePt t="22701" x="1028700" y="6318250"/>
          <p14:tracePt t="22716" x="1009650" y="6318250"/>
          <p14:tracePt t="22732" x="977900" y="6330950"/>
          <p14:tracePt t="22749" x="939800" y="6350000"/>
          <p14:tracePt t="22766" x="882650" y="6375400"/>
          <p14:tracePt t="22782" x="857250" y="6381750"/>
          <p14:tracePt t="22799" x="838200" y="6400800"/>
          <p14:tracePt t="22816" x="825500" y="6413500"/>
          <p14:tracePt t="22832" x="819150" y="6438900"/>
          <p14:tracePt t="22849" x="806450" y="6470650"/>
          <p14:tracePt t="22866" x="781050" y="6496050"/>
          <p14:tracePt t="22882" x="736600" y="6527800"/>
          <p14:tracePt t="22899" x="704850" y="6553200"/>
          <p14:tracePt t="22916" x="685800" y="65659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sz="2200" b="1" dirty="0"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hr-HR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Sieh</a:t>
            </a:r>
            <a:r>
              <a:rPr lang="hr-HR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dir</a:t>
            </a:r>
            <a:r>
              <a:rPr lang="hr-HR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die</a:t>
            </a:r>
            <a:r>
              <a:rPr lang="hr-HR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Tabelle</a:t>
            </a:r>
            <a:r>
              <a:rPr lang="hr-HR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hr-HR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der</a:t>
            </a:r>
            <a:r>
              <a:rPr lang="hr-HR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Übung</a:t>
            </a:r>
            <a:r>
              <a:rPr lang="hr-HR" sz="2200" b="1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hr-HR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auf</a:t>
            </a:r>
            <a:r>
              <a:rPr lang="hr-HR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Seite</a:t>
            </a:r>
            <a:r>
              <a:rPr lang="hr-HR" sz="2200" b="1" dirty="0">
                <a:latin typeface="Calibri" panose="020F0502020204030204" pitchFamily="34" charset="0"/>
                <a:cs typeface="Calibri" panose="020F0502020204030204" pitchFamily="34" charset="0"/>
              </a:rPr>
              <a:t> 15 im </a:t>
            </a:r>
            <a:r>
              <a:rPr lang="hr-HR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Lehrbuch</a:t>
            </a:r>
            <a:r>
              <a:rPr lang="hr-HR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an</a:t>
            </a:r>
            <a:r>
              <a:rPr lang="hr-HR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und</a:t>
            </a:r>
            <a:r>
              <a:rPr lang="hr-HR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bilde</a:t>
            </a:r>
            <a:r>
              <a:rPr lang="hr-HR" sz="2200" b="1" dirty="0"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hr-HR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Sätze</a:t>
            </a:r>
            <a:r>
              <a:rPr lang="hr-HR" sz="2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hr-HR" sz="2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2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Pogledaj tablicu u 2. zadatku na strani 15 u udžbeniku i napiši pet rečenica kakav bi dobar učitelj ili učiteljica trebali biti odnosno što (ne)bi trebali, morali ili smjeli raditi.</a:t>
            </a:r>
            <a:r>
              <a:rPr lang="hr-HR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hr-HR" dirty="0">
                <a:solidFill>
                  <a:schemeClr val="bg1">
                    <a:lumMod val="50000"/>
                  </a:schemeClr>
                </a:solidFill>
              </a:rPr>
            </a:br>
            <a:endParaRPr lang="hr-HR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Rezervirano mjesto sadržaja 3"/>
          <p:cNvPicPr>
            <a:picLocks noGrp="1"/>
          </p:cNvPicPr>
          <p:nvPr>
            <p:ph idx="1"/>
          </p:nvPr>
        </p:nvPicPr>
        <p:blipFill rotWithShape="1">
          <a:blip r:embed="rId5"/>
          <a:srcRect l="30733" t="48298" r="28930" b="19950"/>
          <a:stretch/>
        </p:blipFill>
        <p:spPr bwMode="auto">
          <a:xfrm>
            <a:off x="2672862" y="2426677"/>
            <a:ext cx="6686292" cy="29521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1591408" y="5688623"/>
            <a:ext cx="890660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Ein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guter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Lehrer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soll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geduldig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sein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.  Er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soll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starke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Nerven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haben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udiozapis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9850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991"/>
    </mc:Choice>
    <mc:Fallback>
      <p:transition spd="slow" advTm="60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 animBg="1"/>
    </p:bldLst>
  </p:timing>
  <p:extLst>
    <p:ext uri="{3A86A75C-4F4B-4683-9AE1-C65F6400EC91}">
      <p14:laserTraceLst xmlns:p14="http://schemas.microsoft.com/office/powerpoint/2010/main">
        <p14:tracePtLst>
          <p14:tracePt t="32095" x="736600" y="6534150"/>
          <p14:tracePt t="32103" x="736600" y="6515100"/>
          <p14:tracePt t="32112" x="742950" y="6477000"/>
          <p14:tracePt t="32129" x="768350" y="6375400"/>
          <p14:tracePt t="32146" x="806450" y="6248400"/>
          <p14:tracePt t="32162" x="857250" y="6127750"/>
          <p14:tracePt t="32179" x="882650" y="6064250"/>
          <p14:tracePt t="32196" x="889000" y="6045200"/>
          <p14:tracePt t="32212" x="889000" y="6032500"/>
          <p14:tracePt t="32743" x="895350" y="6032500"/>
          <p14:tracePt t="32751" x="901700" y="6026150"/>
          <p14:tracePt t="32762" x="920750" y="6019800"/>
          <p14:tracePt t="32778" x="965200" y="5994400"/>
          <p14:tracePt t="32795" x="996950" y="5975350"/>
          <p14:tracePt t="32812" x="1022350" y="5969000"/>
          <p14:tracePt t="32828" x="1028700" y="5962650"/>
          <p14:tracePt t="32845" x="1041400" y="5943600"/>
          <p14:tracePt t="32862" x="1073150" y="5892800"/>
          <p14:tracePt t="32878" x="1098550" y="5873750"/>
          <p14:tracePt t="32895" x="1225550" y="5778500"/>
          <p14:tracePt t="32912" x="1339850" y="5676900"/>
          <p14:tracePt t="32928" x="1441450" y="5588000"/>
          <p14:tracePt t="32945" x="1492250" y="5524500"/>
          <p14:tracePt t="32962" x="1504950" y="5499100"/>
          <p14:tracePt t="32978" x="1517650" y="5467350"/>
          <p14:tracePt t="32995" x="1517650" y="5461000"/>
          <p14:tracePt t="33012" x="1524000" y="5454650"/>
          <p14:tracePt t="33028" x="1524000" y="5448300"/>
          <p14:tracePt t="33071" x="1530350" y="5448300"/>
          <p14:tracePt t="33087" x="1530350" y="5441950"/>
          <p14:tracePt t="33095" x="1530350" y="5435600"/>
          <p14:tracePt t="33103" x="1530350" y="5422900"/>
          <p14:tracePt t="33111" x="1536700" y="5416550"/>
          <p14:tracePt t="33128" x="1543050" y="5410200"/>
          <p14:tracePt t="33145" x="1562100" y="5403850"/>
          <p14:tracePt t="33161" x="1574800" y="5403850"/>
          <p14:tracePt t="33178" x="1612900" y="5403850"/>
          <p14:tracePt t="33195" x="1663700" y="5403850"/>
          <p14:tracePt t="33211" x="1720850" y="5416550"/>
          <p14:tracePt t="33228" x="1771650" y="5441950"/>
          <p14:tracePt t="33245" x="1803400" y="5454650"/>
          <p14:tracePt t="33261" x="1828800" y="5461000"/>
          <p14:tracePt t="33278" x="1835150" y="5467350"/>
          <p14:tracePt t="33295" x="1847850" y="5480050"/>
          <p14:tracePt t="33311" x="1879600" y="5505450"/>
          <p14:tracePt t="33328" x="1911350" y="5549900"/>
          <p14:tracePt t="33345" x="1949450" y="5594350"/>
          <p14:tracePt t="33361" x="1974850" y="5626100"/>
          <p14:tracePt t="33378" x="1987550" y="5638800"/>
          <p14:tracePt t="33395" x="1993900" y="5657850"/>
          <p14:tracePt t="33411" x="2025650" y="5702300"/>
          <p14:tracePt t="33428" x="2120900" y="5791200"/>
          <p14:tracePt t="33445" x="2279650" y="5911850"/>
          <p14:tracePt t="33461" x="2476500" y="6032500"/>
          <p14:tracePt t="33478" x="2641600" y="6108700"/>
          <p14:tracePt t="33495" x="2749550" y="6146800"/>
          <p14:tracePt t="33511" x="2762250" y="6153150"/>
          <p14:tracePt t="33559" x="2755900" y="6140450"/>
          <p14:tracePt t="33567" x="2749550" y="6134100"/>
          <p14:tracePt t="33578" x="2743200" y="6121400"/>
          <p14:tracePt t="33594" x="2730500" y="6102350"/>
          <p14:tracePt t="33611" x="2724150" y="6089650"/>
          <p14:tracePt t="33703" x="2724150" y="6083300"/>
          <p14:tracePt t="33711" x="2724150" y="6076950"/>
          <p14:tracePt t="33735" x="2736850" y="6076950"/>
          <p14:tracePt t="33743" x="2743200" y="6070600"/>
          <p14:tracePt t="33815" x="2749550" y="6070600"/>
          <p14:tracePt t="33823" x="2762250" y="6070600"/>
          <p14:tracePt t="33831" x="2794000" y="6070600"/>
          <p14:tracePt t="33844" x="2825750" y="6076950"/>
          <p14:tracePt t="33861" x="2914650" y="6083300"/>
          <p14:tracePt t="33877" x="3009900" y="6083300"/>
          <p14:tracePt t="33894" x="3117850" y="6083300"/>
          <p14:tracePt t="33911" x="3251200" y="6083300"/>
          <p14:tracePt t="33928" x="3282950" y="6076950"/>
          <p14:tracePt t="33944" x="3289300" y="6070600"/>
          <p14:tracePt t="33977" x="3302000" y="6057900"/>
          <p14:tracePt t="33994" x="3327400" y="6051550"/>
          <p14:tracePt t="34011" x="3365500" y="6032500"/>
          <p14:tracePt t="34027" x="3390900" y="6026150"/>
          <p14:tracePt t="34044" x="3409950" y="6019800"/>
          <p14:tracePt t="34061" x="3416300" y="6019800"/>
          <p14:tracePt t="34095" x="3422650" y="6019800"/>
          <p14:tracePt t="34111" x="3448050" y="6019800"/>
          <p14:tracePt t="34127" x="3492500" y="6007100"/>
          <p14:tracePt t="34144" x="3530600" y="6007100"/>
          <p14:tracePt t="34161" x="3587750" y="6007100"/>
          <p14:tracePt t="34177" x="3638550" y="6007100"/>
          <p14:tracePt t="34194" x="3689350" y="6007100"/>
          <p14:tracePt t="34211" x="3727450" y="6007100"/>
          <p14:tracePt t="34227" x="3759200" y="6007100"/>
          <p14:tracePt t="34244" x="3790950" y="6007100"/>
          <p14:tracePt t="34261" x="3848100" y="6007100"/>
          <p14:tracePt t="34277" x="3898900" y="6007100"/>
          <p14:tracePt t="34294" x="3987800" y="6000750"/>
          <p14:tracePt t="34310" x="4140200" y="5981700"/>
          <p14:tracePt t="34327" x="4267200" y="5981700"/>
          <p14:tracePt t="34344" x="4406900" y="5981700"/>
          <p14:tracePt t="34361" x="4521200" y="5981700"/>
          <p14:tracePt t="34377" x="4584700" y="5981700"/>
          <p14:tracePt t="34394" x="4603750" y="5981700"/>
          <p14:tracePt t="34411" x="4610100" y="5981700"/>
          <p14:tracePt t="35175" x="4616450" y="5981700"/>
          <p14:tracePt t="35183" x="4622800" y="5981700"/>
          <p14:tracePt t="35193" x="4635500" y="5981700"/>
          <p14:tracePt t="35210" x="4673600" y="5981700"/>
          <p14:tracePt t="35226" x="4711700" y="5981700"/>
          <p14:tracePt t="35243" x="4749800" y="5981700"/>
          <p14:tracePt t="35260" x="4768850" y="5981700"/>
          <p14:tracePt t="35351" x="4775200" y="5975350"/>
          <p14:tracePt t="35359" x="4781550" y="5969000"/>
          <p14:tracePt t="35375" x="4781550" y="5962650"/>
          <p14:tracePt t="35407" x="4787900" y="5956300"/>
          <p14:tracePt t="35647" x="4794250" y="5956300"/>
          <p14:tracePt t="35663" x="4800600" y="5956300"/>
          <p14:tracePt t="35671" x="4806950" y="5962650"/>
          <p14:tracePt t="35679" x="4813300" y="5962650"/>
          <p14:tracePt t="35693" x="4819650" y="5962650"/>
          <p14:tracePt t="35709" x="4845050" y="5975350"/>
          <p14:tracePt t="35726" x="4908550" y="5994400"/>
          <p14:tracePt t="35742" x="5022850" y="6032500"/>
          <p14:tracePt t="35759" x="5124450" y="6045200"/>
          <p14:tracePt t="35776" x="5200650" y="6045200"/>
          <p14:tracePt t="35792" x="5264150" y="6045200"/>
          <p14:tracePt t="35809" x="5302250" y="6045200"/>
          <p14:tracePt t="35826" x="5314950" y="6038850"/>
          <p14:tracePt t="35842" x="5314950" y="6032500"/>
          <p14:tracePt t="35859" x="5314950" y="6013450"/>
          <p14:tracePt t="35876" x="5314950" y="5988050"/>
          <p14:tracePt t="35892" x="5314950" y="5975350"/>
          <p14:tracePt t="35909" x="5314950" y="5962650"/>
          <p14:tracePt t="36095" x="5321300" y="5962650"/>
          <p14:tracePt t="36103" x="5346700" y="5975350"/>
          <p14:tracePt t="36111" x="5384800" y="6007100"/>
          <p14:tracePt t="36125" x="5422900" y="6019800"/>
          <p14:tracePt t="36142" x="5511800" y="6057900"/>
          <p14:tracePt t="36159" x="5695950" y="6127750"/>
          <p14:tracePt t="36175" x="5835650" y="6153150"/>
          <p14:tracePt t="36192" x="5943600" y="6172200"/>
          <p14:tracePt t="36209" x="6013450" y="6172200"/>
          <p14:tracePt t="36226" x="6057900" y="6172200"/>
          <p14:tracePt t="36242" x="6089650" y="6159500"/>
          <p14:tracePt t="36259" x="6089650" y="6134100"/>
          <p14:tracePt t="36276" x="6089650" y="6083300"/>
          <p14:tracePt t="36292" x="6076950" y="6019800"/>
          <p14:tracePt t="36309" x="6070600" y="5981700"/>
          <p14:tracePt t="36325" x="6051550" y="5943600"/>
          <p14:tracePt t="36342" x="6051550" y="5937250"/>
          <p14:tracePt t="36479" x="6045200" y="5937250"/>
          <p14:tracePt t="36839" x="6032500" y="5930900"/>
          <p14:tracePt t="36847" x="6026150" y="5918200"/>
          <p14:tracePt t="36858" x="6000750" y="5892800"/>
          <p14:tracePt t="36875" x="5937250" y="5810250"/>
          <p14:tracePt t="36891" x="5835650" y="5740400"/>
          <p14:tracePt t="36908" x="5734050" y="5657850"/>
          <p14:tracePt t="36925" x="5619750" y="5556250"/>
          <p14:tracePt t="36942" x="5511800" y="5429250"/>
          <p14:tracePt t="36958" x="5378450" y="5257800"/>
          <p14:tracePt t="36975" x="5105400" y="4978400"/>
          <p14:tracePt t="36991" x="4965700" y="4851400"/>
          <p14:tracePt t="37008" x="4851400" y="4737100"/>
          <p14:tracePt t="37025" x="4737100" y="4616450"/>
          <p14:tracePt t="37041" x="4635500" y="4489450"/>
          <p14:tracePt t="37058" x="4546600" y="4381500"/>
          <p14:tracePt t="37075" x="4464050" y="4286250"/>
          <p14:tracePt t="37091" x="4394200" y="4197350"/>
          <p14:tracePt t="37108" x="4330700" y="4133850"/>
          <p14:tracePt t="37125" x="4267200" y="4064000"/>
          <p14:tracePt t="37141" x="4197350" y="3987800"/>
          <p14:tracePt t="37158" x="4121150" y="3892550"/>
          <p14:tracePt t="37175" x="3994150" y="3746500"/>
          <p14:tracePt t="37191" x="3892550" y="3638550"/>
          <p14:tracePt t="37208" x="3778250" y="3536950"/>
          <p14:tracePt t="37224" x="3644900" y="3435350"/>
          <p14:tracePt t="37241" x="3549650" y="3352800"/>
          <p14:tracePt t="37258" x="3467100" y="3282950"/>
          <p14:tracePt t="37275" x="3409950" y="3238500"/>
          <p14:tracePt t="37291" x="3365500" y="3200400"/>
          <p14:tracePt t="37308" x="3295650" y="3155950"/>
          <p14:tracePt t="37325" x="3213100" y="3105150"/>
          <p14:tracePt t="37341" x="3117850" y="3048000"/>
          <p14:tracePt t="37358" x="3054350" y="3003550"/>
          <p14:tracePt t="37374" x="3009900" y="2978150"/>
          <p14:tracePt t="37391" x="2990850" y="2959100"/>
          <p14:tracePt t="37431" x="2978150" y="2952750"/>
          <p14:tracePt t="37455" x="2971800" y="2946400"/>
          <p14:tracePt t="37511" x="2965450" y="2946400"/>
          <p14:tracePt t="37535" x="2959100" y="2946400"/>
          <p14:tracePt t="37551" x="2952750" y="2946400"/>
          <p14:tracePt t="37559" x="2946400" y="2946400"/>
          <p14:tracePt t="37567" x="2940050" y="2946400"/>
          <p14:tracePt t="37576" x="2927350" y="2946400"/>
          <p14:tracePt t="37592" x="2921000" y="2946400"/>
          <p14:tracePt t="37607" x="2908300" y="2946400"/>
          <p14:tracePt t="37647" x="2901950" y="2946400"/>
          <p14:tracePt t="37657" x="2895600" y="2946400"/>
          <p14:tracePt t="37751" x="2889250" y="2946400"/>
          <p14:tracePt t="37759" x="2882900" y="2946400"/>
          <p14:tracePt t="38279" x="2889250" y="2946400"/>
          <p14:tracePt t="38287" x="2901950" y="2946400"/>
          <p14:tracePt t="38296" x="2927350" y="2946400"/>
          <p14:tracePt t="38307" x="2940050" y="2946400"/>
          <p14:tracePt t="38324" x="2971800" y="2959100"/>
          <p14:tracePt t="38340" x="2990850" y="2959100"/>
          <p14:tracePt t="38357" x="3003550" y="2959100"/>
          <p14:tracePt t="38374" x="3009900" y="2959100"/>
          <p14:tracePt t="38390" x="3028950" y="2959100"/>
          <p14:tracePt t="38407" x="3067050" y="2959100"/>
          <p14:tracePt t="38423" x="3092450" y="2952750"/>
          <p14:tracePt t="38440" x="3124200" y="2946400"/>
          <p14:tracePt t="38457" x="3136900" y="2946400"/>
          <p14:tracePt t="38473" x="3149600" y="2946400"/>
          <p14:tracePt t="38490" x="3149600" y="2940050"/>
          <p14:tracePt t="38507" x="3155950" y="2940050"/>
          <p14:tracePt t="38719" x="3175000" y="2940050"/>
          <p14:tracePt t="38727" x="3181350" y="2940050"/>
          <p14:tracePt t="38735" x="3194050" y="2946400"/>
          <p14:tracePt t="38743" x="3213100" y="2952750"/>
          <p14:tracePt t="38757" x="3225800" y="2959100"/>
          <p14:tracePt t="38773" x="3263900" y="2978150"/>
          <p14:tracePt t="38790" x="3295650" y="2984500"/>
          <p14:tracePt t="38807" x="3340100" y="2984500"/>
          <p14:tracePt t="38823" x="3371850" y="2984500"/>
          <p14:tracePt t="38840" x="3378200" y="2984500"/>
          <p14:tracePt t="38856" x="3390900" y="2984500"/>
          <p14:tracePt t="38873" x="3403600" y="2984500"/>
          <p14:tracePt t="38890" x="3409950" y="2984500"/>
          <p14:tracePt t="38906" x="3422650" y="2984500"/>
          <p14:tracePt t="38923" x="3429000" y="2978150"/>
          <p14:tracePt t="38940" x="3448050" y="2965450"/>
          <p14:tracePt t="38956" x="3454400" y="2959100"/>
          <p14:tracePt t="38973" x="3460750" y="2946400"/>
          <p14:tracePt t="38990" x="3460750" y="2927350"/>
          <p14:tracePt t="39006" x="3473450" y="2908300"/>
          <p14:tracePt t="39023" x="3486150" y="2882900"/>
          <p14:tracePt t="39040" x="3492500" y="2876550"/>
          <p14:tracePt t="39599" x="3498850" y="2876550"/>
          <p14:tracePt t="39608" x="3505200" y="2876550"/>
          <p14:tracePt t="39615" x="3511550" y="2882900"/>
          <p14:tracePt t="39624" x="3524250" y="2889250"/>
          <p14:tracePt t="39639" x="3549650" y="2895600"/>
          <p14:tracePt t="39656" x="3587750" y="2914650"/>
          <p14:tracePt t="39672" x="3619500" y="2921000"/>
          <p14:tracePt t="39689" x="3651250" y="2921000"/>
          <p14:tracePt t="39706" x="3689350" y="2921000"/>
          <p14:tracePt t="39722" x="3714750" y="2921000"/>
          <p14:tracePt t="39739" x="3727450" y="2921000"/>
          <p14:tracePt t="39756" x="3765550" y="2921000"/>
          <p14:tracePt t="39772" x="3784600" y="2921000"/>
          <p14:tracePt t="39789" x="3822700" y="2908300"/>
          <p14:tracePt t="39806" x="3854450" y="2901950"/>
          <p14:tracePt t="39822" x="3879850" y="2901950"/>
          <p14:tracePt t="39839" x="3898900" y="2895600"/>
          <p14:tracePt t="39855" x="3905250" y="2895600"/>
          <p14:tracePt t="39872" x="3917950" y="2895600"/>
          <p14:tracePt t="39905" x="3937000" y="2889250"/>
          <p14:tracePt t="39922" x="3962400" y="2882900"/>
          <p14:tracePt t="39939" x="3981450" y="2876550"/>
          <p14:tracePt t="39955" x="4013200" y="2870200"/>
          <p14:tracePt t="39972" x="4051300" y="2863850"/>
          <p14:tracePt t="39989" x="4076700" y="2857500"/>
          <p14:tracePt t="39992" x="4102100" y="2851150"/>
          <p14:tracePt t="40005" x="4114800" y="2851150"/>
          <p14:tracePt t="40022" x="4152900" y="2844800"/>
          <p14:tracePt t="40039" x="4184650" y="2838450"/>
          <p14:tracePt t="40055" x="4203700" y="2838450"/>
          <p14:tracePt t="40072" x="4210050" y="2838450"/>
          <p14:tracePt t="40089" x="4216400" y="2832100"/>
          <p14:tracePt t="40105" x="4216400" y="2825750"/>
          <p14:tracePt t="40175" x="4222750" y="2825750"/>
          <p14:tracePt t="40223" x="4229100" y="2825750"/>
          <p14:tracePt t="40239" x="4235450" y="2825750"/>
          <p14:tracePt t="41407" x="4248150" y="2825750"/>
          <p14:tracePt t="41415" x="4248150" y="2832100"/>
          <p14:tracePt t="41423" x="4260850" y="2838450"/>
          <p14:tracePt t="41437" x="4279900" y="2844800"/>
          <p14:tracePt t="41454" x="4330700" y="2870200"/>
          <p14:tracePt t="41471" x="4419600" y="2914650"/>
          <p14:tracePt t="41487" x="4489450" y="2927350"/>
          <p14:tracePt t="41504" x="4533900" y="2940050"/>
          <p14:tracePt t="41521" x="4578350" y="2946400"/>
          <p14:tracePt t="41537" x="4610100" y="2952750"/>
          <p14:tracePt t="41554" x="4654550" y="2965450"/>
          <p14:tracePt t="41571" x="4673600" y="2965450"/>
          <p14:tracePt t="41587" x="4705350" y="2971800"/>
          <p14:tracePt t="41604" x="4724400" y="2984500"/>
          <p14:tracePt t="41621" x="4762500" y="2997200"/>
          <p14:tracePt t="41637" x="4800600" y="3016250"/>
          <p14:tracePt t="41654" x="4895850" y="3048000"/>
          <p14:tracePt t="41671" x="4946650" y="3067050"/>
          <p14:tracePt t="41687" x="4997450" y="3086100"/>
          <p14:tracePt t="41704" x="5016500" y="3098800"/>
          <p14:tracePt t="41721" x="5035550" y="3105150"/>
          <p14:tracePt t="41759" x="5041900" y="3105150"/>
          <p14:tracePt t="41775" x="5048250" y="3111500"/>
          <p14:tracePt t="41791" x="5054600" y="3111500"/>
          <p14:tracePt t="41804" x="5060950" y="3111500"/>
          <p14:tracePt t="41821" x="5080000" y="3117850"/>
          <p14:tracePt t="41837" x="5080000" y="3124200"/>
          <p14:tracePt t="41854" x="5092700" y="3124200"/>
          <p14:tracePt t="41871" x="5111750" y="3124200"/>
          <p14:tracePt t="41887" x="5124450" y="3124200"/>
          <p14:tracePt t="41904" x="5143500" y="3124200"/>
          <p14:tracePt t="41920" x="5181600" y="3124200"/>
          <p14:tracePt t="41937" x="5219700" y="3111500"/>
          <p14:tracePt t="41954" x="5245100" y="3111500"/>
          <p14:tracePt t="41970" x="5289550" y="3098800"/>
          <p14:tracePt t="41987" x="5314950" y="3092450"/>
          <p14:tracePt t="42004" x="5346700" y="3079750"/>
          <p14:tracePt t="42020" x="5353050" y="3079750"/>
          <p14:tracePt t="42037" x="5372100" y="3073400"/>
          <p14:tracePt t="42054" x="5391150" y="3054350"/>
          <p14:tracePt t="42070" x="5403850" y="3041650"/>
          <p14:tracePt t="42087" x="5448300" y="3009900"/>
          <p14:tracePt t="42104" x="5473700" y="2990850"/>
          <p14:tracePt t="42120" x="5486400" y="2978150"/>
          <p14:tracePt t="42383" x="5492750" y="2978150"/>
          <p14:tracePt t="42391" x="5505450" y="2978150"/>
          <p14:tracePt t="42399" x="5511800" y="2978150"/>
          <p14:tracePt t="42407" x="5524500" y="2978150"/>
          <p14:tracePt t="42420" x="5543550" y="2984500"/>
          <p14:tracePt t="42437" x="5575300" y="2990850"/>
          <p14:tracePt t="42453" x="5607050" y="2990850"/>
          <p14:tracePt t="42470" x="5626100" y="2990850"/>
          <p14:tracePt t="42487" x="5638800" y="2990850"/>
          <p14:tracePt t="42527" x="5645150" y="2990850"/>
          <p14:tracePt t="42536" x="5657850" y="2990850"/>
          <p14:tracePt t="42553" x="5670550" y="2990850"/>
          <p14:tracePt t="42570" x="5689600" y="2990850"/>
          <p14:tracePt t="42586" x="5702300" y="2990850"/>
          <p14:tracePt t="42823" x="5715000" y="2997200"/>
          <p14:tracePt t="42839" x="5727700" y="3003550"/>
          <p14:tracePt t="42847" x="5734050" y="3009900"/>
          <p14:tracePt t="42855" x="5746750" y="3009900"/>
          <p14:tracePt t="42869" x="5772150" y="3016250"/>
          <p14:tracePt t="42886" x="5816600" y="3016250"/>
          <p14:tracePt t="42903" x="5949950" y="3016250"/>
          <p14:tracePt t="42919" x="6057900" y="3003550"/>
          <p14:tracePt t="42936" x="6165850" y="2978150"/>
          <p14:tracePt t="42953" x="6286500" y="2959100"/>
          <p14:tracePt t="42969" x="6407150" y="2933700"/>
          <p14:tracePt t="42986" x="6540500" y="2908300"/>
          <p14:tracePt t="43003" x="6667500" y="2882900"/>
          <p14:tracePt t="43020" x="6800850" y="2857500"/>
          <p14:tracePt t="43036" x="6921500" y="2851150"/>
          <p14:tracePt t="43053" x="7035800" y="2851150"/>
          <p14:tracePt t="43070" x="7162800" y="2844800"/>
          <p14:tracePt t="43086" x="7283450" y="2825750"/>
          <p14:tracePt t="43103" x="7410450" y="2794000"/>
          <p14:tracePt t="43119" x="7480300" y="2781300"/>
          <p14:tracePt t="43136" x="7518400" y="2774950"/>
          <p14:tracePt t="43153" x="7575550" y="2762250"/>
          <p14:tracePt t="43169" x="7632700" y="2762250"/>
          <p14:tracePt t="43186" x="7727950" y="2762250"/>
          <p14:tracePt t="43203" x="7854950" y="2762250"/>
          <p14:tracePt t="43219" x="7981950" y="2762250"/>
          <p14:tracePt t="43236" x="8070850" y="2762250"/>
          <p14:tracePt t="43253" x="8159750" y="2749550"/>
          <p14:tracePt t="43269" x="8229600" y="2736850"/>
          <p14:tracePt t="43286" x="8274050" y="2724150"/>
          <p14:tracePt t="43302" x="8318500" y="2711450"/>
          <p14:tracePt t="43319" x="8343900" y="2698750"/>
          <p14:tracePt t="43336" x="8375650" y="2686050"/>
          <p14:tracePt t="43353" x="8445500" y="2673350"/>
          <p14:tracePt t="43369" x="8521700" y="2660650"/>
          <p14:tracePt t="43386" x="8610600" y="2647950"/>
          <p14:tracePt t="43402" x="8686800" y="2647950"/>
          <p14:tracePt t="43419" x="8750300" y="2647950"/>
          <p14:tracePt t="43436" x="8775700" y="2647950"/>
          <p14:tracePt t="43452" x="8782050" y="2647950"/>
          <p14:tracePt t="44567" x="8782050" y="2654300"/>
          <p14:tracePt t="44575" x="8782050" y="2667000"/>
          <p14:tracePt t="44591" x="8782050" y="2673350"/>
          <p14:tracePt t="44601" x="8782050" y="2679700"/>
          <p14:tracePt t="45087" x="8782050" y="2686050"/>
          <p14:tracePt t="45104" x="8782050" y="2698750"/>
          <p14:tracePt t="45119" x="8782050" y="2711450"/>
          <p14:tracePt t="45127" x="8782050" y="2730500"/>
          <p14:tracePt t="45136" x="8775700" y="2736850"/>
          <p14:tracePt t="45151" x="8763000" y="2768600"/>
          <p14:tracePt t="45167" x="8737600" y="2813050"/>
          <p14:tracePt t="45184" x="8705850" y="2863850"/>
          <p14:tracePt t="45201" x="8655050" y="2946400"/>
          <p14:tracePt t="45218" x="8566150" y="3067050"/>
          <p14:tracePt t="45234" x="8464550" y="3219450"/>
          <p14:tracePt t="45251" x="8350250" y="3390900"/>
          <p14:tracePt t="45267" x="8197850" y="3549650"/>
          <p14:tracePt t="45284" x="8007350" y="3721100"/>
          <p14:tracePt t="45301" x="7791450" y="3905250"/>
          <p14:tracePt t="45317" x="7588250" y="4108450"/>
          <p14:tracePt t="45334" x="7296150" y="4330700"/>
          <p14:tracePt t="45351" x="6896100" y="4629150"/>
          <p14:tracePt t="45367" x="6661150" y="4787900"/>
          <p14:tracePt t="45384" x="6445250" y="4921250"/>
          <p14:tracePt t="45401" x="6242050" y="5022850"/>
          <p14:tracePt t="45417" x="6019800" y="5105400"/>
          <p14:tracePt t="45434" x="5753100" y="5187950"/>
          <p14:tracePt t="45451" x="5441950" y="5251450"/>
          <p14:tracePt t="45467" x="5124450" y="5276850"/>
          <p14:tracePt t="45484" x="4883150" y="5276850"/>
          <p14:tracePt t="45501" x="4641850" y="5276850"/>
          <p14:tracePt t="45503" x="4540250" y="5276850"/>
          <p14:tracePt t="45517" x="4432300" y="5276850"/>
          <p14:tracePt t="45534" x="4235450" y="5264150"/>
          <p14:tracePt t="45551" x="4006850" y="5213350"/>
          <p14:tracePt t="45567" x="3879850" y="5168900"/>
          <p14:tracePt t="45584" x="3790950" y="5130800"/>
          <p14:tracePt t="45601" x="3708400" y="5086350"/>
          <p14:tracePt t="45617" x="3638550" y="5041900"/>
          <p14:tracePt t="45634" x="3587750" y="4997450"/>
          <p14:tracePt t="45651" x="3549650" y="4959350"/>
          <p14:tracePt t="45667" x="3511550" y="4927600"/>
          <p14:tracePt t="45684" x="3479800" y="4889500"/>
          <p14:tracePt t="45701" x="3441700" y="4851400"/>
          <p14:tracePt t="45717" x="3359150" y="4806950"/>
          <p14:tracePt t="45734" x="3244850" y="4762500"/>
          <p14:tracePt t="45751" x="3111500" y="4692650"/>
          <p14:tracePt t="45767" x="2933700" y="4629150"/>
          <p14:tracePt t="45784" x="2870200" y="4597400"/>
          <p14:tracePt t="45800" x="2844800" y="4584700"/>
          <p14:tracePt t="45817" x="2819400" y="4572000"/>
          <p14:tracePt t="45834" x="2806700" y="4552950"/>
          <p14:tracePt t="45850" x="2774950" y="4489450"/>
          <p14:tracePt t="45867" x="2743200" y="4425950"/>
          <p14:tracePt t="45884" x="2724150" y="4362450"/>
          <p14:tracePt t="45900" x="2717800" y="4337050"/>
          <p14:tracePt t="45917" x="2705100" y="4305300"/>
          <p14:tracePt t="45934" x="2698750" y="4286250"/>
          <p14:tracePt t="45950" x="2698750" y="4273550"/>
          <p14:tracePt t="45967" x="2698750" y="4260850"/>
          <p14:tracePt t="47415" x="2698750" y="4254500"/>
          <p14:tracePt t="47423" x="2692400" y="4241800"/>
          <p14:tracePt t="47432" x="2686050" y="4241800"/>
          <p14:tracePt t="47449" x="2673350" y="4216400"/>
          <p14:tracePt t="47465" x="2673350" y="4191000"/>
          <p14:tracePt t="47482" x="2673350" y="4159250"/>
          <p14:tracePt t="47499" x="2660650" y="4114800"/>
          <p14:tracePt t="47515" x="2641600" y="4044950"/>
          <p14:tracePt t="47532" x="2622550" y="3968750"/>
          <p14:tracePt t="47549" x="2616200" y="3879850"/>
          <p14:tracePt t="47565" x="2609850" y="3803650"/>
          <p14:tracePt t="47582" x="2628900" y="3702050"/>
          <p14:tracePt t="47599" x="2692400" y="3600450"/>
          <p14:tracePt t="47615" x="2717800" y="3549650"/>
          <p14:tracePt t="47632" x="2730500" y="3517900"/>
          <p14:tracePt t="47649" x="2730500" y="3505200"/>
          <p14:tracePt t="47665" x="2736850" y="3492500"/>
          <p14:tracePt t="47682" x="2736850" y="3486150"/>
          <p14:tracePt t="47699" x="2743200" y="3441700"/>
          <p14:tracePt t="47715" x="2749550" y="3397250"/>
          <p14:tracePt t="47732" x="2774950" y="3327400"/>
          <p14:tracePt t="47749" x="2794000" y="3225800"/>
          <p14:tracePt t="47765" x="2813050" y="3136900"/>
          <p14:tracePt t="47782" x="2819400" y="3067050"/>
          <p14:tracePt t="47799" x="2832100" y="3016250"/>
          <p14:tracePt t="47815" x="2832100" y="2997200"/>
          <p14:tracePt t="47832" x="2832100" y="2978150"/>
          <p14:tracePt t="47849" x="2832100" y="2952750"/>
          <p14:tracePt t="47865" x="2832100" y="2940050"/>
          <p14:tracePt t="47882" x="2832100" y="2933700"/>
          <p14:tracePt t="47898" x="2832100" y="2921000"/>
          <p14:tracePt t="47915" x="2832100" y="2901950"/>
          <p14:tracePt t="47932" x="2844800" y="2844800"/>
          <p14:tracePt t="47948" x="2857500" y="2794000"/>
          <p14:tracePt t="47965" x="2870200" y="2736850"/>
          <p14:tracePt t="47982" x="2876550" y="2711450"/>
          <p14:tracePt t="47998" x="2882900" y="2705100"/>
          <p14:tracePt t="48031" x="2901950" y="2711450"/>
          <p14:tracePt t="48039" x="2914650" y="2717800"/>
          <p14:tracePt t="48048" x="2952750" y="2743200"/>
          <p14:tracePt t="48065" x="3054350" y="2787650"/>
          <p14:tracePt t="48082" x="3200400" y="2851150"/>
          <p14:tracePt t="48098" x="3359150" y="2876550"/>
          <p14:tracePt t="48115" x="3498850" y="2882900"/>
          <p14:tracePt t="48132" x="3613150" y="2882900"/>
          <p14:tracePt t="48148" x="3657600" y="2882900"/>
          <p14:tracePt t="48165" x="3670300" y="2882900"/>
          <p14:tracePt t="48239" x="3676650" y="2876550"/>
          <p14:tracePt t="48255" x="3676650" y="2870200"/>
          <p14:tracePt t="48263" x="3676650" y="2863850"/>
          <p14:tracePt t="48271" x="3683000" y="2857500"/>
          <p14:tracePt t="48375" x="3683000" y="2851150"/>
          <p14:tracePt t="48391" x="3676650" y="2851150"/>
          <p14:tracePt t="48399" x="3651250" y="2851150"/>
          <p14:tracePt t="48407" x="3625850" y="2851150"/>
          <p14:tracePt t="48415" x="3606800" y="2851150"/>
          <p14:tracePt t="48431" x="3530600" y="2851150"/>
          <p14:tracePt t="48448" x="3454400" y="2851150"/>
          <p14:tracePt t="48465" x="3365500" y="2851150"/>
          <p14:tracePt t="48481" x="3289300" y="2851150"/>
          <p14:tracePt t="48498" x="3225800" y="2851150"/>
          <p14:tracePt t="48515" x="3187700" y="2851150"/>
          <p14:tracePt t="48531" x="3149600" y="2851150"/>
          <p14:tracePt t="48548" x="3130550" y="2851150"/>
          <p14:tracePt t="48564" x="3117850" y="2851150"/>
          <p14:tracePt t="48581" x="3086100" y="2851150"/>
          <p14:tracePt t="48598" x="3041650" y="2851150"/>
          <p14:tracePt t="48614" x="2971800" y="2851150"/>
          <p14:tracePt t="48631" x="2908300" y="2863850"/>
          <p14:tracePt t="48648" x="2863850" y="2876550"/>
          <p14:tracePt t="48664" x="2813050" y="2895600"/>
          <p14:tracePt t="48681" x="2749550" y="2921000"/>
          <p14:tracePt t="48698" x="2705100" y="2959100"/>
          <p14:tracePt t="48714" x="2660650" y="3022600"/>
          <p14:tracePt t="48731" x="2616200" y="3098800"/>
          <p14:tracePt t="48748" x="2584450" y="3175000"/>
          <p14:tracePt t="48764" x="2571750" y="3244850"/>
          <p14:tracePt t="48781" x="2571750" y="3295650"/>
          <p14:tracePt t="48798" x="2571750" y="3340100"/>
          <p14:tracePt t="48814" x="2571750" y="3390900"/>
          <p14:tracePt t="48831" x="2584450" y="3486150"/>
          <p14:tracePt t="48848" x="2597150" y="3543300"/>
          <p14:tracePt t="48864" x="2609850" y="3606800"/>
          <p14:tracePt t="48881" x="2609850" y="3651250"/>
          <p14:tracePt t="48898" x="2609850" y="3689350"/>
          <p14:tracePt t="48914" x="2609850" y="3733800"/>
          <p14:tracePt t="48931" x="2603500" y="3790950"/>
          <p14:tracePt t="48947" x="2597150" y="3835400"/>
          <p14:tracePt t="48964" x="2597150" y="3886200"/>
          <p14:tracePt t="48981" x="2584450" y="3956050"/>
          <p14:tracePt t="48997" x="2578100" y="4013200"/>
          <p14:tracePt t="49000" x="2578100" y="4025900"/>
          <p14:tracePt t="49014" x="2571750" y="4057650"/>
          <p14:tracePt t="49031" x="2565400" y="4127500"/>
          <p14:tracePt t="49047" x="2571750" y="4191000"/>
          <p14:tracePt t="49064" x="2590800" y="4241800"/>
          <p14:tracePt t="49081" x="2603500" y="4279900"/>
          <p14:tracePt t="49097" x="2622550" y="4311650"/>
          <p14:tracePt t="49114" x="2635250" y="4349750"/>
          <p14:tracePt t="49131" x="2641600" y="4362450"/>
          <p14:tracePt t="49147" x="2647950" y="4381500"/>
          <p14:tracePt t="49164" x="2654300" y="4394200"/>
          <p14:tracePt t="49181" x="2660650" y="4400550"/>
          <p14:tracePt t="49255" x="2667000" y="4406900"/>
          <p14:tracePt t="50297" x="2692400" y="4406900"/>
          <p14:tracePt t="50303" x="2724150" y="4406900"/>
          <p14:tracePt t="50313" x="2762250" y="4406900"/>
          <p14:tracePt t="50330" x="2914650" y="4406900"/>
          <p14:tracePt t="50346" x="3073400" y="4406900"/>
          <p14:tracePt t="50363" x="3238500" y="4406900"/>
          <p14:tracePt t="50380" x="3378200" y="4406900"/>
          <p14:tracePt t="50396" x="3473450" y="4406900"/>
          <p14:tracePt t="50413" x="3524250" y="4406900"/>
          <p14:tracePt t="50430" x="3556000" y="4406900"/>
          <p14:tracePt t="50446" x="3594100" y="4400550"/>
          <p14:tracePt t="50463" x="3638550" y="4387850"/>
          <p14:tracePt t="50479" x="3676650" y="4375150"/>
          <p14:tracePt t="50496" x="3721100" y="4362450"/>
          <p14:tracePt t="50513" x="3759200" y="4356100"/>
          <p14:tracePt t="50530" x="3797300" y="4349750"/>
          <p14:tracePt t="50546" x="3816350" y="4343400"/>
          <p14:tracePt t="50563" x="3829050" y="4337050"/>
          <p14:tracePt t="50579" x="3841750" y="4337050"/>
          <p14:tracePt t="50596" x="3867150" y="4330700"/>
          <p14:tracePt t="50613" x="3892550" y="4324350"/>
          <p14:tracePt t="50629" x="3917950" y="4311650"/>
          <p14:tracePt t="50646" x="3937000" y="4311650"/>
          <p14:tracePt t="50663" x="3987800" y="4305300"/>
          <p14:tracePt t="50679" x="4032250" y="4292600"/>
          <p14:tracePt t="50696" x="4076700" y="4279900"/>
          <p14:tracePt t="50713" x="4102100" y="4273550"/>
          <p14:tracePt t="50729" x="4121150" y="4273550"/>
          <p14:tracePt t="50763" x="4127500" y="4267200"/>
          <p14:tracePt t="50887" x="4140200" y="4267200"/>
          <p14:tracePt t="50895" x="4152900" y="4267200"/>
          <p14:tracePt t="50903" x="4165600" y="4267200"/>
          <p14:tracePt t="50912" x="4184650" y="4267200"/>
          <p14:tracePt t="50929" x="4184650" y="4260850"/>
          <p14:tracePt t="50946" x="4197350" y="4260850"/>
          <p14:tracePt t="52663" x="4203700" y="4260850"/>
          <p14:tracePt t="52671" x="4210050" y="4260850"/>
          <p14:tracePt t="52687" x="4216400" y="4260850"/>
          <p14:tracePt t="52711" x="4222750" y="4260850"/>
          <p14:tracePt t="52719" x="4229100" y="4260850"/>
          <p14:tracePt t="52743" x="4235450" y="4260850"/>
          <p14:tracePt t="52751" x="4248150" y="4260850"/>
          <p14:tracePt t="52767" x="4260850" y="4260850"/>
          <p14:tracePt t="52777" x="4273550" y="4260850"/>
          <p14:tracePt t="52799" x="4279900" y="4260850"/>
          <p14:tracePt t="52811" x="4286250" y="4260850"/>
          <p14:tracePt t="53463" x="4292600" y="4260850"/>
          <p14:tracePt t="53471" x="4298950" y="4260850"/>
          <p14:tracePt t="53495" x="4305300" y="4260850"/>
          <p14:tracePt t="53503" x="4311650" y="4260850"/>
          <p14:tracePt t="53512" x="4318000" y="4260850"/>
          <p14:tracePt t="53527" x="4324350" y="4260850"/>
          <p14:tracePt t="53543" x="4330700" y="4260850"/>
          <p14:tracePt t="53567" x="4337050" y="4260850"/>
          <p14:tracePt t="53591" x="4343400" y="4260850"/>
          <p14:tracePt t="53599" x="4349750" y="4260850"/>
          <p14:tracePt t="53639" x="4356100" y="4260850"/>
          <p14:tracePt t="53647" x="4362450" y="4260850"/>
          <p14:tracePt t="53671" x="4381500" y="4267200"/>
          <p14:tracePt t="53679" x="4387850" y="4267200"/>
          <p14:tracePt t="53695" x="4400550" y="4267200"/>
          <p14:tracePt t="53703" x="4413250" y="4273550"/>
          <p14:tracePt t="53712" x="4419600" y="4279900"/>
          <p14:tracePt t="53727" x="4432300" y="4279900"/>
          <p14:tracePt t="53743" x="4457700" y="4286250"/>
          <p14:tracePt t="53760" x="4464050" y="4286250"/>
          <p14:tracePt t="53777" x="4476750" y="4286250"/>
          <p14:tracePt t="53793" x="4483100" y="4286250"/>
          <p14:tracePt t="53810" x="4489450" y="4292600"/>
          <p14:tracePt t="53827" x="4495800" y="4292600"/>
          <p14:tracePt t="53860" x="4508500" y="4292600"/>
          <p14:tracePt t="53877" x="4514850" y="4298950"/>
          <p14:tracePt t="55159" x="4521200" y="4305300"/>
          <p14:tracePt t="55167" x="4533900" y="4311650"/>
          <p14:tracePt t="55175" x="4540250" y="4324350"/>
          <p14:tracePt t="55192" x="4559300" y="4337050"/>
          <p14:tracePt t="55209" x="4578350" y="4349750"/>
          <p14:tracePt t="55225" x="4616450" y="4381500"/>
          <p14:tracePt t="55242" x="4679950" y="4432300"/>
          <p14:tracePt t="55259" x="4775200" y="4502150"/>
          <p14:tracePt t="55275" x="4876800" y="4584700"/>
          <p14:tracePt t="55292" x="4953000" y="4654550"/>
          <p14:tracePt t="55309" x="5003800" y="4699000"/>
          <p14:tracePt t="55325" x="5041900" y="4724400"/>
          <p14:tracePt t="55342" x="5060950" y="4749800"/>
          <p14:tracePt t="55358" x="5067300" y="4768850"/>
          <p14:tracePt t="55375" x="5080000" y="4787900"/>
          <p14:tracePt t="55392" x="5099050" y="4819650"/>
          <p14:tracePt t="55408" x="5111750" y="4851400"/>
          <p14:tracePt t="55425" x="5143500" y="4889500"/>
          <p14:tracePt t="55442" x="5181600" y="4933950"/>
          <p14:tracePt t="55459" x="5207000" y="4978400"/>
          <p14:tracePt t="55475" x="5238750" y="5022850"/>
          <p14:tracePt t="55492" x="5270500" y="5067300"/>
          <p14:tracePt t="55494" x="5283200" y="5092700"/>
          <p14:tracePt t="55508" x="5308600" y="5130800"/>
          <p14:tracePt t="55525" x="5359400" y="5194300"/>
          <p14:tracePt t="55542" x="5410200" y="5264150"/>
          <p14:tracePt t="55558" x="5448300" y="5314950"/>
          <p14:tracePt t="55575" x="5505450" y="5372100"/>
          <p14:tracePt t="55592" x="5543550" y="5397500"/>
          <p14:tracePt t="55608" x="5562600" y="5416550"/>
          <p14:tracePt t="55625" x="5594350" y="5422900"/>
          <p14:tracePt t="55642" x="5619750" y="5422900"/>
          <p14:tracePt t="55658" x="5683250" y="5435600"/>
          <p14:tracePt t="55675" x="5778500" y="5461000"/>
          <p14:tracePt t="55692" x="5873750" y="5467350"/>
          <p14:tracePt t="55708" x="5981700" y="5486400"/>
          <p14:tracePt t="55725" x="6070600" y="5499100"/>
          <p14:tracePt t="55742" x="6159500" y="5511800"/>
          <p14:tracePt t="55758" x="6229350" y="5530850"/>
          <p14:tracePt t="55775" x="6343650" y="5549900"/>
          <p14:tracePt t="55791" x="6413500" y="5556250"/>
          <p14:tracePt t="55808" x="6496050" y="5556250"/>
          <p14:tracePt t="55825" x="6572250" y="5556250"/>
          <p14:tracePt t="55842" x="6635750" y="5543550"/>
          <p14:tracePt t="55858" x="6673850" y="5537200"/>
          <p14:tracePt t="55875" x="6718300" y="5524500"/>
          <p14:tracePt t="55891" x="6743700" y="5518150"/>
          <p14:tracePt t="55908" x="6762750" y="5518150"/>
          <p14:tracePt t="55925" x="6788150" y="5505450"/>
          <p14:tracePt t="55958" x="6800850" y="5505450"/>
          <p14:tracePt t="55975" x="6826250" y="5486400"/>
          <p14:tracePt t="55991" x="6838950" y="5480050"/>
          <p14:tracePt t="56008" x="6870700" y="5461000"/>
          <p14:tracePt t="56025" x="6896100" y="5441950"/>
          <p14:tracePt t="56041" x="6915150" y="5429250"/>
          <p14:tracePt t="56058" x="6921500" y="5422900"/>
          <p14:tracePt t="56075" x="6927850" y="5416550"/>
          <p14:tracePt t="58239" x="6921500" y="5416550"/>
          <p14:tracePt t="58255" x="6915150" y="5416550"/>
          <p14:tracePt t="58303" x="6908800" y="5416550"/>
          <p14:tracePt t="58311" x="6902450" y="5416550"/>
          <p14:tracePt t="58351" x="6896100" y="5416550"/>
          <p14:tracePt t="58535" x="6889750" y="5416550"/>
          <p14:tracePt t="58543" x="6883400" y="5416550"/>
          <p14:tracePt t="58559" x="6877050" y="5422900"/>
          <p14:tracePt t="58567" x="6870700" y="5422900"/>
          <p14:tracePt t="58575" x="6858000" y="5422900"/>
          <p14:tracePt t="58589" x="6838950" y="5429250"/>
          <p14:tracePt t="58606" x="6813550" y="5435600"/>
          <p14:tracePt t="58622" x="6775450" y="5441950"/>
          <p14:tracePt t="58639" x="6711950" y="5441950"/>
          <p14:tracePt t="58656" x="6616700" y="5441950"/>
          <p14:tracePt t="58672" x="6477000" y="5441950"/>
          <p14:tracePt t="58689" x="6286500" y="5441950"/>
          <p14:tracePt t="58706" x="6057900" y="5441950"/>
          <p14:tracePt t="58722" x="5797550" y="5441950"/>
          <p14:tracePt t="58739" x="5549900" y="5441950"/>
          <p14:tracePt t="58755" x="5359400" y="5441950"/>
          <p14:tracePt t="58772" x="5232400" y="5441950"/>
          <p14:tracePt t="58789" x="5105400" y="5448300"/>
          <p14:tracePt t="58805" x="4984750" y="5473700"/>
          <p14:tracePt t="58822" x="4826000" y="5499100"/>
          <p14:tracePt t="58839" x="4578350" y="5549900"/>
          <p14:tracePt t="58855" x="4394200" y="5581650"/>
          <p14:tracePt t="58872" x="4210050" y="5607050"/>
          <p14:tracePt t="58889" x="4013200" y="5645150"/>
          <p14:tracePt t="58905" x="3816350" y="5676900"/>
          <p14:tracePt t="58922" x="3676650" y="5715000"/>
          <p14:tracePt t="58939" x="3556000" y="5740400"/>
          <p14:tracePt t="58955" x="3467100" y="5759450"/>
          <p14:tracePt t="58972" x="3371850" y="5791200"/>
          <p14:tracePt t="58989" x="3282950" y="5822950"/>
          <p14:tracePt t="58991" x="3238500" y="5842000"/>
          <p14:tracePt t="59005" x="3187700" y="5861050"/>
          <p14:tracePt t="59022" x="3098800" y="5905500"/>
          <p14:tracePt t="59039" x="2921000" y="5937250"/>
          <p14:tracePt t="59055" x="2800350" y="5962650"/>
          <p14:tracePt t="59072" x="2679700" y="5994400"/>
          <p14:tracePt t="59089" x="2546350" y="6019800"/>
          <p14:tracePt t="59105" x="2451100" y="6045200"/>
          <p14:tracePt t="59122" x="2381250" y="6051550"/>
          <p14:tracePt t="59138" x="2324100" y="6064250"/>
          <p14:tracePt t="59155" x="2260600" y="6076950"/>
          <p14:tracePt t="59172" x="2171700" y="6089650"/>
          <p14:tracePt t="59188" x="2063750" y="6108700"/>
          <p14:tracePt t="59205" x="1955800" y="6140450"/>
          <p14:tracePt t="59222" x="1841500" y="6178550"/>
          <p14:tracePt t="59238" x="1682750" y="6235700"/>
          <p14:tracePt t="59255" x="1593850" y="6254750"/>
          <p14:tracePt t="59272" x="1524000" y="6286500"/>
          <p14:tracePt t="59288" x="1447800" y="6305550"/>
          <p14:tracePt t="59305" x="1390650" y="6337300"/>
          <p14:tracePt t="59322" x="1346200" y="6350000"/>
          <p14:tracePt t="59338" x="1314450" y="6362700"/>
          <p14:tracePt t="59355" x="1301750" y="6375400"/>
          <p14:tracePt t="59372" x="1282700" y="6381750"/>
          <p14:tracePt t="59388" x="1238250" y="6400800"/>
          <p14:tracePt t="59405" x="1174750" y="6432550"/>
          <p14:tracePt t="59422" x="1092200" y="6477000"/>
          <p14:tracePt t="59438" x="1035050" y="6515100"/>
          <p14:tracePt t="59455" x="965200" y="65595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Hausaufgabe</a:t>
            </a:r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Schreibe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die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und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die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4.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Aufgabe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Word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und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sende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sie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mir bis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zum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27.10.2020.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Yammer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r>
              <a:rPr lang="hr-HR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Rečenice </a:t>
            </a:r>
            <a:r>
              <a:rPr lang="hr-H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 3. i 4. zadatka napišite u Wordu i pošaljite mi do 27.10.2020. u </a:t>
            </a:r>
            <a:r>
              <a:rPr lang="hr-HR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Yammer</a:t>
            </a:r>
            <a:r>
              <a:rPr lang="hr-H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  <a:endParaRPr lang="hr-H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/>
          </a:p>
        </p:txBody>
      </p:sp>
      <p:pic>
        <p:nvPicPr>
          <p:cNvPr id="4" name="Audiozapi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17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00"/>
    </mc:Choice>
    <mc:Fallback>
      <p:transition spd="slow" advTm="3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408" x="1079500" y="4159250"/>
          <p14:tracePt t="32417" x="1155700" y="3956050"/>
          <p14:tracePt t="32434" x="1314450" y="3594100"/>
          <p14:tracePt t="32451" x="1422400" y="3302000"/>
          <p14:tracePt t="32467" x="1447800" y="3086100"/>
          <p14:tracePt t="32484" x="1435100" y="2876550"/>
          <p14:tracePt t="32501" x="1371600" y="2667000"/>
          <p14:tracePt t="32503" x="1346200" y="2584450"/>
          <p14:tracePt t="32517" x="1314450" y="2495550"/>
          <p14:tracePt t="32534" x="1244600" y="2343150"/>
          <p14:tracePt t="32551" x="1200150" y="2247900"/>
          <p14:tracePt t="32567" x="1155700" y="2184400"/>
          <p14:tracePt t="32584" x="1130300" y="2127250"/>
          <p14:tracePt t="32601" x="1123950" y="2114550"/>
          <p14:tracePt t="32617" x="1117600" y="2101850"/>
          <p14:tracePt t="32634" x="1111250" y="2076450"/>
          <p14:tracePt t="32650" x="1104900" y="2063750"/>
          <p14:tracePt t="32667" x="1092200" y="2038350"/>
          <p14:tracePt t="32684" x="1092200" y="2012950"/>
          <p14:tracePt t="32700" x="1092200" y="1949450"/>
          <p14:tracePt t="32717" x="1092200" y="1866900"/>
          <p14:tracePt t="32734" x="1079500" y="1778000"/>
          <p14:tracePt t="32750" x="1066800" y="1714500"/>
          <p14:tracePt t="32767" x="1066800" y="1689100"/>
          <p14:tracePt t="32784" x="1066800" y="1651000"/>
          <p14:tracePt t="32800" x="1066800" y="1631950"/>
          <p14:tracePt t="32817" x="1066800" y="1612900"/>
          <p14:tracePt t="32834" x="1066800" y="1587500"/>
          <p14:tracePt t="32850" x="1066800" y="1536700"/>
          <p14:tracePt t="32867" x="1066800" y="1441450"/>
          <p14:tracePt t="32884" x="1073150" y="1314450"/>
          <p14:tracePt t="32900" x="1098550" y="1162050"/>
          <p14:tracePt t="32917" x="1123950" y="1009650"/>
          <p14:tracePt t="32934" x="1149350" y="889000"/>
          <p14:tracePt t="32950" x="1162050" y="800100"/>
          <p14:tracePt t="32967" x="1162050" y="762000"/>
          <p14:tracePt t="32984" x="1162050" y="717550"/>
          <p14:tracePt t="33000" x="1162050" y="704850"/>
          <p14:tracePt t="33017" x="1162050" y="692150"/>
          <p14:tracePt t="33033" x="1162050" y="660400"/>
          <p14:tracePt t="33050" x="1162050" y="635000"/>
          <p14:tracePt t="33067" x="1162050" y="603250"/>
          <p14:tracePt t="33083" x="1162050" y="552450"/>
          <p14:tracePt t="33100" x="1174750" y="520700"/>
          <p14:tracePt t="33117" x="1181100" y="495300"/>
          <p14:tracePt t="33133" x="1187450" y="469900"/>
          <p14:tracePt t="33150" x="1200150" y="444500"/>
          <p14:tracePt t="33167" x="1200150" y="412750"/>
          <p14:tracePt t="33183" x="1212850" y="387350"/>
          <p14:tracePt t="33200" x="1225550" y="349250"/>
          <p14:tracePt t="33217" x="1231900" y="330200"/>
          <p14:tracePt t="34251" x="1231900" y="889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4.8|3.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ski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113</TotalTime>
  <Words>203</Words>
  <Application>Microsoft Office PowerPoint</Application>
  <PresentationFormat>Široki zaslon</PresentationFormat>
  <Paragraphs>49</Paragraphs>
  <Slides>9</Slides>
  <Notes>0</Notes>
  <HiddenSlides>0</HiddenSlides>
  <MMClips>9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9</vt:i4>
      </vt:variant>
    </vt:vector>
  </HeadingPairs>
  <TitlesOfParts>
    <vt:vector size="13" baseType="lpstr">
      <vt:lpstr>Arial</vt:lpstr>
      <vt:lpstr>Calibri</vt:lpstr>
      <vt:lpstr>Garamond</vt:lpstr>
      <vt:lpstr>Organski</vt:lpstr>
      <vt:lpstr>Gute Lehrer und Lehrerinnen</vt:lpstr>
      <vt:lpstr>1. Sieh dir die Texte auf Seite 15 im Lehrbuch an.  Pogledaj tekstove u udžbeniku na strani 14. Hör zu.  Poslušaj. </vt:lpstr>
      <vt:lpstr>2. Schreibe die unterstrichenen Wörter ab und finde ihre Bedeutung im Wörterverzeichnis am Ende des Lehrbuches.  Prepiši podvučene riječi i pronađi njihovo značenje u rječniku na kraju udžbenika.</vt:lpstr>
      <vt:lpstr>PowerPoint prezentacija</vt:lpstr>
      <vt:lpstr>3. Finde die Sätze im Text und schreibe sie zu Ende in dein Heft.  Pronađi rečenice u tekstu i dovrši ih u svojoj bilježnici.</vt:lpstr>
      <vt:lpstr>3. Finde die Sätze im Text und schreibe sie zu Ende in dein Heft.  Pronađi rečenice u tekstu i dovrši ih u svojoj bilježnici.</vt:lpstr>
      <vt:lpstr>3. Finde die Sätze im Text und schreibe sie zu Ende in dein Heft.  Pronađi rečenice u tekstu i dovrši ih u svojoj bilježnici.</vt:lpstr>
      <vt:lpstr>4. Sieh dir die Tabelle in der Übung 2 auf Seite 15 im Lehrbuch an und bilde 5 Sätze. Pogledaj tablicu u 2. zadatku na strani 15 u udžbeniku i napiši pet rečenica kakav bi dobar učitelj ili učiteljica trebali biti odnosno što (ne)bi trebali, morali ili smjeli raditi. </vt:lpstr>
      <vt:lpstr>Hausaufgabe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Gute Lehrer und Lehrerinnen</dc:title>
  <dc:creator>Korisnik</dc:creator>
  <cp:lastModifiedBy>Korisnik</cp:lastModifiedBy>
  <cp:revision>14</cp:revision>
  <dcterms:created xsi:type="dcterms:W3CDTF">2020-10-21T19:00:55Z</dcterms:created>
  <dcterms:modified xsi:type="dcterms:W3CDTF">2020-10-21T21:24:50Z</dcterms:modified>
</cp:coreProperties>
</file>