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4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Morgen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6"/>
    </mc:Choice>
    <mc:Fallback>
      <p:transition spd="slow" advTm="2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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Schreibe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dein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Heft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ab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b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hr-HR" sz="3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Prepiši u bilježnicu.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984738" y="2560320"/>
            <a:ext cx="5032014" cy="3310128"/>
          </a:xfrm>
        </p:spPr>
        <p:txBody>
          <a:bodyPr>
            <a:normAutofit/>
          </a:bodyPr>
          <a:lstStyle/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waschen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prati se</a:t>
            </a:r>
          </a:p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kämmen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češljati se</a:t>
            </a:r>
          </a:p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anziehen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obući se</a:t>
            </a:r>
          </a:p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Zähne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putzen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prati si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zube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081602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föhnen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 sušiti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abtrocknen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 brisati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schneiden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 rezati</a:t>
            </a:r>
          </a:p>
          <a:p>
            <a:pPr marL="0" indent="0">
              <a:buNone/>
            </a:pP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8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2"/>
    </mc:Choice>
    <mc:Fallback>
      <p:transition spd="slow" advTm="2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1661757"/>
            <a:ext cx="6180992" cy="440754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494692" y="984738"/>
            <a:ext cx="848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verbinde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mit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entsprechenden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Fotos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Pročitaj rečenice u udžbeniku na strani 32 i poveži ih sa odgovarajućim fotografijama.</a:t>
            </a:r>
            <a:endParaRPr lang="hr-H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745523" y="3472962"/>
            <a:ext cx="19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5128846" y="3472962"/>
            <a:ext cx="25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6544407" y="3472962"/>
            <a:ext cx="2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5143500" y="4680439"/>
            <a:ext cx="19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6535615" y="4680439"/>
            <a:ext cx="26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7872045" y="3420264"/>
            <a:ext cx="27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3745523" y="4680550"/>
            <a:ext cx="32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7880838" y="4683291"/>
            <a:ext cx="26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Audiozapis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54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70"/>
    </mc:Choice>
    <mc:Fallback>
      <p:transition spd="slow" advTm="15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1661757"/>
            <a:ext cx="6180992" cy="440754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494692" y="984738"/>
            <a:ext cx="848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verbinde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mit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entsprechenden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Fotos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Pročitaj rečenice u udžbeniku na strani 32 i poveži ih sa odgovarajućim fotografijama.</a:t>
            </a:r>
            <a:endParaRPr lang="hr-H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745523" y="3472962"/>
            <a:ext cx="19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5128846" y="3472962"/>
            <a:ext cx="25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6544407" y="3472962"/>
            <a:ext cx="2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5143500" y="4680439"/>
            <a:ext cx="19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6535615" y="4680439"/>
            <a:ext cx="26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7872045" y="3420264"/>
            <a:ext cx="27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3745523" y="4680550"/>
            <a:ext cx="32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7880838" y="4683291"/>
            <a:ext cx="26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zapis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01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45"/>
    </mc:Choice>
    <mc:Fallback>
      <p:transition spd="slow" advTm="1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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Schreibe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dein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Heft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ab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br>
              <a:rPr lang="hr-H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hr-HR" sz="3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Prepiši u bilježnicu.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984738" y="2560320"/>
            <a:ext cx="5032014" cy="3310128"/>
          </a:xfrm>
        </p:spPr>
        <p:txBody>
          <a:bodyPr>
            <a:normAutofit/>
          </a:bodyPr>
          <a:lstStyle/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waschen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prati se</a:t>
            </a:r>
          </a:p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kämmen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češljati se</a:t>
            </a:r>
          </a:p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anziehen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obući se</a:t>
            </a:r>
          </a:p>
          <a:p>
            <a:r>
              <a:rPr lang="hr-HR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Zähne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putzen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= prati si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zube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081602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wasche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wasche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Hände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wäschst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wäschst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Haar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Er/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wäscht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Er/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Kind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wäscht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hr-H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Hände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8" name="Audiozapi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2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47"/>
    </mc:Choice>
    <mc:Fallback>
      <p:transition spd="slow" advTm="12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91" x="412750" y="5295900"/>
          <p14:tracePt t="11928" x="425450" y="5295900"/>
          <p14:tracePt t="11936" x="450850" y="5295900"/>
          <p14:tracePt t="11943" x="488950" y="5295900"/>
          <p14:tracePt t="11953" x="508000" y="5295900"/>
          <p14:tracePt t="11967" x="603250" y="5295900"/>
          <p14:tracePt t="11984" x="730250" y="5270500"/>
          <p14:tracePt t="12001" x="889000" y="5213350"/>
          <p14:tracePt t="12018" x="1073150" y="5105400"/>
          <p14:tracePt t="12034" x="1206500" y="4991100"/>
          <p14:tracePt t="12051" x="1270000" y="4895850"/>
          <p14:tracePt t="12067" x="1308100" y="4787900"/>
          <p14:tracePt t="12084" x="1358900" y="4660900"/>
          <p14:tracePt t="12101" x="1397000" y="4540250"/>
          <p14:tracePt t="12118" x="1435100" y="4368800"/>
          <p14:tracePt t="12135" x="1441450" y="4197350"/>
          <p14:tracePt t="12151" x="1441450" y="4051300"/>
          <p14:tracePt t="12167" x="1441450" y="3892550"/>
          <p14:tracePt t="12184" x="1441450" y="3822700"/>
          <p14:tracePt t="12200" x="1435100" y="3759200"/>
          <p14:tracePt t="12217" x="1422400" y="3689350"/>
          <p14:tracePt t="12234" x="1403350" y="3606800"/>
          <p14:tracePt t="12251" x="1390650" y="3549650"/>
          <p14:tracePt t="12267" x="1384300" y="3530600"/>
          <p14:tracePt t="12284" x="1384300" y="3511550"/>
          <p14:tracePt t="12301" x="1384300" y="3505200"/>
          <p14:tracePt t="12317" x="1384300" y="3486150"/>
          <p14:tracePt t="12334" x="1384300" y="3448050"/>
          <p14:tracePt t="12351" x="1384300" y="3397250"/>
          <p14:tracePt t="12367" x="1403350" y="3302000"/>
          <p14:tracePt t="12384" x="1403350" y="3270250"/>
          <p14:tracePt t="12401" x="1403350" y="3238500"/>
          <p14:tracePt t="12417" x="1403350" y="3213100"/>
          <p14:tracePt t="12434" x="1403350" y="3194050"/>
          <p14:tracePt t="12450" x="1403350" y="3181350"/>
          <p14:tracePt t="12467" x="1403350" y="3175000"/>
          <p14:tracePt t="12484" x="1403350" y="3168650"/>
          <p14:tracePt t="12517" x="1403350" y="3162300"/>
          <p14:tracePt t="12607" x="1403350" y="3155950"/>
          <p14:tracePt t="12619" x="1409700" y="3155950"/>
          <p14:tracePt t="12624" x="1416050" y="3155950"/>
          <p14:tracePt t="12633" x="1441450" y="3155950"/>
          <p14:tracePt t="12650" x="1511300" y="3162300"/>
          <p14:tracePt t="12667" x="1593850" y="3162300"/>
          <p14:tracePt t="12683" x="1720850" y="3162300"/>
          <p14:tracePt t="12700" x="1860550" y="3162300"/>
          <p14:tracePt t="12717" x="1968500" y="3162300"/>
          <p14:tracePt t="12720" x="2000250" y="3162300"/>
          <p14:tracePt t="12733" x="2032000" y="3162300"/>
          <p14:tracePt t="12751" x="2089150" y="3162300"/>
          <p14:tracePt t="12767" x="2133600" y="3162300"/>
          <p14:tracePt t="12783" x="2197100" y="3162300"/>
          <p14:tracePt t="12800" x="2235200" y="3155950"/>
          <p14:tracePt t="12817" x="2273300" y="3149600"/>
          <p14:tracePt t="12833" x="2292350" y="3149600"/>
          <p14:tracePt t="12850" x="2311400" y="3143250"/>
          <p14:tracePt t="13655" x="2292350" y="3143250"/>
          <p14:tracePt t="13663" x="2260600" y="3143250"/>
          <p14:tracePt t="13671" x="2228850" y="3149600"/>
          <p14:tracePt t="13683" x="2178050" y="3162300"/>
          <p14:tracePt t="13699" x="2089150" y="3187700"/>
          <p14:tracePt t="13716" x="1981200" y="3225800"/>
          <p14:tracePt t="13719" x="1930400" y="3244850"/>
          <p14:tracePt t="13733" x="1885950" y="3257550"/>
          <p14:tracePt t="13749" x="1790700" y="3314700"/>
          <p14:tracePt t="13766" x="1708150" y="3359150"/>
          <p14:tracePt t="13783" x="1625600" y="3397250"/>
          <p14:tracePt t="13799" x="1530350" y="3441700"/>
          <p14:tracePt t="13816" x="1485900" y="3454400"/>
          <p14:tracePt t="13832" x="1473200" y="3467100"/>
          <p14:tracePt t="13849" x="1466850" y="3467100"/>
          <p14:tracePt t="13895" x="1460500" y="3467100"/>
          <p14:tracePt t="13903" x="1454150" y="3473450"/>
          <p14:tracePt t="13928" x="1447800" y="3473450"/>
          <p14:tracePt t="15296" x="1441450" y="3479800"/>
          <p14:tracePt t="15303" x="1441450" y="3498850"/>
          <p14:tracePt t="15314" x="1454150" y="3511550"/>
          <p14:tracePt t="15331" x="1479550" y="3543300"/>
          <p14:tracePt t="15348" x="1517650" y="3606800"/>
          <p14:tracePt t="15364" x="1574800" y="3702050"/>
          <p14:tracePt t="15381" x="1631950" y="3784600"/>
          <p14:tracePt t="15399" x="1682750" y="3879850"/>
          <p14:tracePt t="15415" x="1727200" y="3943350"/>
          <p14:tracePt t="15431" x="1746250" y="3994150"/>
          <p14:tracePt t="15448" x="1746250" y="4000500"/>
          <p14:tracePt t="15464" x="1746250" y="4006850"/>
          <p14:tracePt t="15481" x="1746250" y="4025900"/>
          <p14:tracePt t="15498" x="1727200" y="4051300"/>
          <p14:tracePt t="15515" x="1695450" y="4064000"/>
          <p14:tracePt t="15531" x="1644650" y="4076700"/>
          <p14:tracePt t="15548" x="1593850" y="4083050"/>
          <p14:tracePt t="15564" x="1536700" y="4083050"/>
          <p14:tracePt t="15581" x="1492250" y="4089400"/>
          <p14:tracePt t="15598" x="1466850" y="4102100"/>
          <p14:tracePt t="15614" x="1460500" y="4102100"/>
          <p14:tracePt t="17296" x="1460500" y="4108450"/>
          <p14:tracePt t="17303" x="1466850" y="4121150"/>
          <p14:tracePt t="17313" x="1473200" y="4127500"/>
          <p14:tracePt t="17329" x="1479550" y="4146550"/>
          <p14:tracePt t="17346" x="1492250" y="4171950"/>
          <p14:tracePt t="17363" x="1511300" y="4210050"/>
          <p14:tracePt t="17379" x="1524000" y="4241800"/>
          <p14:tracePt t="17396" x="1524000" y="4267200"/>
          <p14:tracePt t="17413" x="1524000" y="4292600"/>
          <p14:tracePt t="17429" x="1524000" y="4311650"/>
          <p14:tracePt t="17446" x="1524000" y="4343400"/>
          <p14:tracePt t="17463" x="1524000" y="4368800"/>
          <p14:tracePt t="17479" x="1524000" y="4445000"/>
          <p14:tracePt t="17496" x="1517650" y="4476750"/>
          <p14:tracePt t="17512" x="1511300" y="4527550"/>
          <p14:tracePt t="17529" x="1504950" y="4559300"/>
          <p14:tracePt t="17546" x="1498600" y="4597400"/>
          <p14:tracePt t="17562" x="1485900" y="4610100"/>
          <p14:tracePt t="17579" x="1479550" y="4622800"/>
          <p14:tracePt t="17596" x="1479550" y="4629150"/>
          <p14:tracePt t="21392" x="1479550" y="4635500"/>
          <p14:tracePt t="21480" x="1479550" y="4629150"/>
          <p14:tracePt t="21488" x="1479550" y="4610100"/>
          <p14:tracePt t="21496" x="1485900" y="4584700"/>
          <p14:tracePt t="21509" x="1485900" y="4565650"/>
          <p14:tracePt t="21526" x="1511300" y="4502150"/>
          <p14:tracePt t="21543" x="1536700" y="4406900"/>
          <p14:tracePt t="21559" x="1568450" y="4241800"/>
          <p14:tracePt t="21576" x="1593850" y="4133850"/>
          <p14:tracePt t="21592" x="1600200" y="4076700"/>
          <p14:tracePt t="21609" x="1600200" y="4019550"/>
          <p14:tracePt t="21626" x="1600200" y="3981450"/>
          <p14:tracePt t="21642" x="1606550" y="3943350"/>
          <p14:tracePt t="21659" x="1619250" y="3911600"/>
          <p14:tracePt t="21675" x="1631950" y="3867150"/>
          <p14:tracePt t="21692" x="1644650" y="3784600"/>
          <p14:tracePt t="21709" x="1663700" y="3695700"/>
          <p14:tracePt t="21725" x="1670050" y="3638550"/>
          <p14:tracePt t="21743" x="1670050" y="3568700"/>
          <p14:tracePt t="21759" x="1663700" y="3435350"/>
          <p14:tracePt t="21775" x="1651000" y="3340100"/>
          <p14:tracePt t="21792" x="1625600" y="3244850"/>
          <p14:tracePt t="21809" x="1606550" y="3155950"/>
          <p14:tracePt t="21825" x="1587500" y="3098800"/>
          <p14:tracePt t="21842" x="1574800" y="3060700"/>
          <p14:tracePt t="21859" x="1562100" y="3041650"/>
          <p14:tracePt t="21875" x="1555750" y="3028950"/>
          <p14:tracePt t="21892" x="1555750" y="3016250"/>
          <p14:tracePt t="21909" x="1549400" y="2990850"/>
          <p14:tracePt t="21926" x="1549400" y="2959100"/>
          <p14:tracePt t="21942" x="1543050" y="2921000"/>
          <p14:tracePt t="21959" x="1543050" y="2901950"/>
          <p14:tracePt t="21975" x="1543050" y="2876550"/>
          <p14:tracePt t="22928" x="1543050" y="2870200"/>
          <p14:tracePt t="22943" x="1543050" y="2857500"/>
          <p14:tracePt t="22951" x="1549400" y="2838450"/>
          <p14:tracePt t="22961" x="1549400" y="2825750"/>
          <p14:tracePt t="22975" x="1568450" y="2806700"/>
          <p14:tracePt t="22991" x="1651000" y="2717800"/>
          <p14:tracePt t="23008" x="1727200" y="2660650"/>
          <p14:tracePt t="23025" x="1841500" y="2603500"/>
          <p14:tracePt t="23041" x="1962150" y="2533650"/>
          <p14:tracePt t="23058" x="2070100" y="2489200"/>
          <p14:tracePt t="23075" x="2152650" y="2457450"/>
          <p14:tracePt t="23091" x="2216150" y="2444750"/>
          <p14:tracePt t="23108" x="2279650" y="2432050"/>
          <p14:tracePt t="23124" x="2336800" y="2419350"/>
          <p14:tracePt t="23141" x="2387600" y="2413000"/>
          <p14:tracePt t="23158" x="2444750" y="2393950"/>
          <p14:tracePt t="23175" x="2559050" y="2374900"/>
          <p14:tracePt t="23191" x="2711450" y="2343150"/>
          <p14:tracePt t="23208" x="2838450" y="2317750"/>
          <p14:tracePt t="23224" x="2990850" y="2292350"/>
          <p14:tracePt t="23241" x="3143250" y="2286000"/>
          <p14:tracePt t="23258" x="3282950" y="2273300"/>
          <p14:tracePt t="23274" x="3384550" y="2247900"/>
          <p14:tracePt t="23291" x="3448050" y="2235200"/>
          <p14:tracePt t="23308" x="3479800" y="2235200"/>
          <p14:tracePt t="23324" x="3511550" y="2235200"/>
          <p14:tracePt t="23341" x="3549650" y="2235200"/>
          <p14:tracePt t="23357" x="3594100" y="2235200"/>
          <p14:tracePt t="23374" x="3625850" y="2235200"/>
          <p14:tracePt t="23391" x="3670300" y="2235200"/>
          <p14:tracePt t="23407" x="3702050" y="2247900"/>
          <p14:tracePt t="23424" x="3733800" y="2260600"/>
          <p14:tracePt t="23441" x="3771900" y="2273300"/>
          <p14:tracePt t="23457" x="3803650" y="2292350"/>
          <p14:tracePt t="23474" x="3829050" y="2305050"/>
          <p14:tracePt t="23491" x="3854450" y="2311400"/>
          <p14:tracePt t="23507" x="3879850" y="2330450"/>
          <p14:tracePt t="23524" x="3898900" y="2355850"/>
          <p14:tracePt t="23541" x="3917950" y="2362200"/>
          <p14:tracePt t="23557" x="3930650" y="2381250"/>
          <p14:tracePt t="23574" x="3937000" y="2387600"/>
          <p14:tracePt t="23591" x="3949700" y="2400300"/>
          <p14:tracePt t="23607" x="3968750" y="2432050"/>
          <p14:tracePt t="23624" x="3981450" y="2451100"/>
          <p14:tracePt t="23640" x="3987800" y="2463800"/>
          <p14:tracePt t="23657" x="3994150" y="2470150"/>
          <p14:tracePt t="23674" x="3994150" y="2489200"/>
          <p14:tracePt t="23690" x="4006850" y="2508250"/>
          <p14:tracePt t="23707" x="4019550" y="2540000"/>
          <p14:tracePt t="23724" x="4038600" y="2571750"/>
          <p14:tracePt t="23740" x="4057650" y="2603500"/>
          <p14:tracePt t="23757" x="4076700" y="2622550"/>
          <p14:tracePt t="23774" x="4076700" y="2628900"/>
          <p14:tracePt t="23791" x="4076700" y="2635250"/>
          <p14:tracePt t="23807" x="4083050" y="2654300"/>
          <p14:tracePt t="23824" x="4089400" y="2686050"/>
          <p14:tracePt t="23840" x="4089400" y="2705100"/>
          <p14:tracePt t="23857" x="4095750" y="2724150"/>
          <p14:tracePt t="23874" x="4102100" y="2743200"/>
          <p14:tracePt t="23890" x="4108450" y="2749550"/>
          <p14:tracePt t="23907" x="4108450" y="2755900"/>
          <p14:tracePt t="23960" x="4114800" y="2755900"/>
          <p14:tracePt t="23967" x="4121150" y="2755900"/>
          <p14:tracePt t="23976" x="4127500" y="2755900"/>
          <p14:tracePt t="23993" x="4127500" y="2749550"/>
          <p14:tracePt t="24007" x="4127500" y="2736850"/>
          <p14:tracePt t="24023" x="4127500" y="2692400"/>
          <p14:tracePt t="24040" x="4114800" y="2679700"/>
          <p14:tracePt t="24057" x="4108450" y="2660650"/>
          <p14:tracePt t="24073" x="4102100" y="2654300"/>
          <p14:tracePt t="24107" x="4089400" y="2654300"/>
          <p14:tracePt t="24123" x="4083050" y="2654300"/>
          <p14:tracePt t="24140" x="4070350" y="2654300"/>
          <p14:tracePt t="24157" x="4025900" y="2660650"/>
          <p14:tracePt t="24173" x="4000500" y="2679700"/>
          <p14:tracePt t="24190" x="3962400" y="2692400"/>
          <p14:tracePt t="24207" x="3937000" y="2717800"/>
          <p14:tracePt t="24223" x="3911600" y="2743200"/>
          <p14:tracePt t="24240" x="3911600" y="2755900"/>
          <p14:tracePt t="24257" x="3905250" y="2774950"/>
          <p14:tracePt t="24273" x="3905250" y="2787650"/>
          <p14:tracePt t="24290" x="3905250" y="2825750"/>
          <p14:tracePt t="24307" x="3905250" y="2844800"/>
          <p14:tracePt t="24323" x="3911600" y="2870200"/>
          <p14:tracePt t="24340" x="3924300" y="2889250"/>
          <p14:tracePt t="24357" x="3943350" y="2921000"/>
          <p14:tracePt t="24373" x="3962400" y="2940050"/>
          <p14:tracePt t="24390" x="3981450" y="2959100"/>
          <p14:tracePt t="24407" x="4000500" y="2971800"/>
          <p14:tracePt t="24423" x="4038600" y="2984500"/>
          <p14:tracePt t="24440" x="4057650" y="2984500"/>
          <p14:tracePt t="24456" x="4083050" y="2984500"/>
          <p14:tracePt t="24473" x="4121150" y="2984500"/>
          <p14:tracePt t="24490" x="4171950" y="2971800"/>
          <p14:tracePt t="24507" x="4210050" y="2965450"/>
          <p14:tracePt t="24523" x="4235450" y="2965450"/>
          <p14:tracePt t="24540" x="4254500" y="2965450"/>
          <p14:tracePt t="24556" x="4260850" y="2965450"/>
          <p14:tracePt t="24590" x="4273550" y="2946400"/>
          <p14:tracePt t="24607" x="4273550" y="2927350"/>
          <p14:tracePt t="24623" x="4279900" y="2876550"/>
          <p14:tracePt t="24640" x="4279900" y="2844800"/>
          <p14:tracePt t="24656" x="4279900" y="2825750"/>
          <p14:tracePt t="24673" x="4279900" y="2819400"/>
          <p14:tracePt t="24690" x="4279900" y="2813050"/>
          <p14:tracePt t="24706" x="4279900" y="2806700"/>
          <p14:tracePt t="24723" x="4273550" y="2794000"/>
          <p14:tracePt t="24739" x="4248150" y="2781300"/>
          <p14:tracePt t="24756" x="4210050" y="2762250"/>
          <p14:tracePt t="24773" x="4159250" y="2743200"/>
          <p14:tracePt t="24789" x="4133850" y="2743200"/>
          <p14:tracePt t="24806" x="4114800" y="2743200"/>
          <p14:tracePt t="24809" x="4108450" y="2743200"/>
          <p14:tracePt t="24823" x="4102100" y="2743200"/>
          <p14:tracePt t="24847" x="4095750" y="2743200"/>
          <p14:tracePt t="24856" x="4089400" y="2743200"/>
          <p14:tracePt t="24873" x="4070350" y="2743200"/>
          <p14:tracePt t="24889" x="4032250" y="2743200"/>
          <p14:tracePt t="24906" x="3994150" y="2762250"/>
          <p14:tracePt t="24923" x="3962400" y="2787650"/>
          <p14:tracePt t="24939" x="3930650" y="2813050"/>
          <p14:tracePt t="24956" x="3911600" y="2832100"/>
          <p14:tracePt t="24973" x="3898900" y="2851150"/>
          <p14:tracePt t="24989" x="3898900" y="2882900"/>
          <p14:tracePt t="25006" x="3911600" y="2927350"/>
          <p14:tracePt t="25023" x="3917950" y="2952750"/>
          <p14:tracePt t="25039" x="3943350" y="2978150"/>
          <p14:tracePt t="25056" x="3949700" y="2990850"/>
          <p14:tracePt t="25073" x="3962400" y="2990850"/>
          <p14:tracePt t="25089" x="3987800" y="2990850"/>
          <p14:tracePt t="25106" x="4019550" y="2997200"/>
          <p14:tracePt t="25122" x="4064000" y="3016250"/>
          <p14:tracePt t="25139" x="4165600" y="3073400"/>
          <p14:tracePt t="25156" x="4279900" y="3143250"/>
          <p14:tracePt t="25172" x="4381500" y="3219450"/>
          <p14:tracePt t="25189" x="4432300" y="3257550"/>
          <p14:tracePt t="25206" x="4451350" y="3270250"/>
          <p14:tracePt t="25248" x="4438650" y="3270250"/>
          <p14:tracePt t="25256" x="4432300" y="3263900"/>
          <p14:tracePt t="25272" x="4413250" y="3257550"/>
          <p14:tracePt t="25289" x="4394200" y="3244850"/>
          <p14:tracePt t="25344" x="4387850" y="3244850"/>
          <p14:tracePt t="25360" x="4387850" y="3251200"/>
          <p14:tracePt t="25367" x="4387850" y="3257550"/>
          <p14:tracePt t="25376" x="4381500" y="3263900"/>
          <p14:tracePt t="25389" x="4381500" y="3270250"/>
          <p14:tracePt t="25406" x="4375150" y="3276600"/>
          <p14:tracePt t="25425" x="4368800" y="3289300"/>
          <p14:tracePt t="25439" x="4362450" y="3302000"/>
          <p14:tracePt t="25455" x="4362450" y="3346450"/>
          <p14:tracePt t="25472" x="4375150" y="3378200"/>
          <p14:tracePt t="25489" x="4387850" y="3409950"/>
          <p14:tracePt t="25506" x="4400550" y="3422650"/>
          <p14:tracePt t="25522" x="4419600" y="3435350"/>
          <p14:tracePt t="25539" x="4432300" y="3448050"/>
          <p14:tracePt t="25555" x="4438650" y="3454400"/>
          <p14:tracePt t="25572" x="4445000" y="3454400"/>
          <p14:tracePt t="25589" x="4457700" y="3454400"/>
          <p14:tracePt t="25605" x="4464050" y="3454400"/>
          <p14:tracePt t="25622" x="4476750" y="3435350"/>
          <p14:tracePt t="25703" x="4476750" y="3441700"/>
          <p14:tracePt t="25712" x="4464050" y="3460750"/>
          <p14:tracePt t="25722" x="4445000" y="3492500"/>
          <p14:tracePt t="25739" x="4394200" y="3587750"/>
          <p14:tracePt t="25755" x="4356100" y="3702050"/>
          <p14:tracePt t="25772" x="4324350" y="3803650"/>
          <p14:tracePt t="25789" x="4292600" y="3886200"/>
          <p14:tracePt t="25805" x="4292600" y="3924300"/>
          <p14:tracePt t="25808" x="4292600" y="3943350"/>
          <p14:tracePt t="25824" x="4292600" y="3949700"/>
          <p14:tracePt t="25847" x="4292600" y="3956050"/>
          <p14:tracePt t="25856" x="4286250" y="3962400"/>
          <p14:tracePt t="25879" x="4286250" y="3968750"/>
          <p14:tracePt t="27712" x="4286250" y="3975100"/>
          <p14:tracePt t="29952" x="4286250" y="3968750"/>
          <p14:tracePt t="29960" x="4292600" y="3956050"/>
          <p14:tracePt t="29968" x="4305300" y="3943350"/>
          <p14:tracePt t="29985" x="4337050" y="3898900"/>
          <p14:tracePt t="30002" x="4375150" y="3816350"/>
          <p14:tracePt t="30018" x="4400550" y="3714750"/>
          <p14:tracePt t="30035" x="4406900" y="3594100"/>
          <p14:tracePt t="30051" x="4406900" y="3479800"/>
          <p14:tracePt t="30068" x="4406900" y="3403600"/>
          <p14:tracePt t="30085" x="4406900" y="3327400"/>
          <p14:tracePt t="30102" x="4406900" y="3276600"/>
          <p14:tracePt t="30118" x="4406900" y="3238500"/>
          <p14:tracePt t="30135" x="4381500" y="3187700"/>
          <p14:tracePt t="30151" x="4330700" y="3098800"/>
          <p14:tracePt t="30168" x="4286250" y="3041650"/>
          <p14:tracePt t="30185" x="4254500" y="2984500"/>
          <p14:tracePt t="30202" x="4229100" y="2940050"/>
          <p14:tracePt t="30218" x="4210050" y="2908300"/>
          <p14:tracePt t="30235" x="4191000" y="2870200"/>
          <p14:tracePt t="30251" x="4178300" y="2844800"/>
          <p14:tracePt t="30268" x="4152900" y="2806700"/>
          <p14:tracePt t="30285" x="4133850" y="2787650"/>
          <p14:tracePt t="30301" x="4114800" y="2755900"/>
          <p14:tracePt t="30318" x="4102100" y="2736850"/>
          <p14:tracePt t="30335" x="4095750" y="2717800"/>
          <p14:tracePt t="30337" x="4083050" y="2711450"/>
          <p14:tracePt t="30351" x="4064000" y="2698750"/>
          <p14:tracePt t="30368" x="4051300" y="2686050"/>
          <p14:tracePt t="30385" x="4044950" y="2679700"/>
          <p14:tracePt t="30401" x="3994150" y="2667000"/>
          <p14:tracePt t="30418" x="3962400" y="2667000"/>
          <p14:tracePt t="30434" x="3917950" y="2673350"/>
          <p14:tracePt t="30451" x="3886200" y="2692400"/>
          <p14:tracePt t="30468" x="3860800" y="2705100"/>
          <p14:tracePt t="30484" x="3848100" y="2730500"/>
          <p14:tracePt t="30501" x="3841750" y="2755900"/>
          <p14:tracePt t="30518" x="3841750" y="2794000"/>
          <p14:tracePt t="30535" x="3841750" y="2838450"/>
          <p14:tracePt t="30551" x="3898900" y="2952750"/>
          <p14:tracePt t="30568" x="3943350" y="3003550"/>
          <p14:tracePt t="30584" x="3968750" y="3041650"/>
          <p14:tracePt t="30601" x="3994150" y="3054350"/>
          <p14:tracePt t="30618" x="4019550" y="3060700"/>
          <p14:tracePt t="30634" x="4070350" y="3060700"/>
          <p14:tracePt t="30651" x="4146550" y="3041650"/>
          <p14:tracePt t="30668" x="4197350" y="3009900"/>
          <p14:tracePt t="30684" x="4235450" y="2965450"/>
          <p14:tracePt t="30701" x="4254500" y="2921000"/>
          <p14:tracePt t="30718" x="4254500" y="2895600"/>
          <p14:tracePt t="30735" x="4235450" y="2851150"/>
          <p14:tracePt t="30751" x="4222750" y="2832100"/>
          <p14:tracePt t="30768" x="4197350" y="2819400"/>
          <p14:tracePt t="30784" x="4165600" y="2813050"/>
          <p14:tracePt t="30801" x="4165600" y="2806700"/>
          <p14:tracePt t="30818" x="4159250" y="2806700"/>
          <p14:tracePt t="30834" x="4152900" y="2806700"/>
          <p14:tracePt t="30851" x="4152900" y="2832100"/>
          <p14:tracePt t="30868" x="4159250" y="2889250"/>
          <p14:tracePt t="30884" x="4203700" y="2965450"/>
          <p14:tracePt t="30901" x="4248150" y="3028950"/>
          <p14:tracePt t="30918" x="4298950" y="3086100"/>
          <p14:tracePt t="30935" x="4337050" y="3124200"/>
          <p14:tracePt t="30951" x="4368800" y="3155950"/>
          <p14:tracePt t="30967" x="4394200" y="3181350"/>
          <p14:tracePt t="30984" x="4406900" y="3206750"/>
          <p14:tracePt t="31001" x="4425950" y="3238500"/>
          <p14:tracePt t="31017" x="4438650" y="3257550"/>
          <p14:tracePt t="31034" x="4451350" y="3289300"/>
          <p14:tracePt t="31051" x="4457700" y="3321050"/>
          <p14:tracePt t="31068" x="4457700" y="3352800"/>
          <p14:tracePt t="31084" x="4457700" y="3403600"/>
          <p14:tracePt t="31101" x="4457700" y="3448050"/>
          <p14:tracePt t="31117" x="4457700" y="3498850"/>
          <p14:tracePt t="31134" x="4457700" y="3536950"/>
          <p14:tracePt t="31151" x="4451350" y="3562350"/>
          <p14:tracePt t="31167" x="4432300" y="3594100"/>
          <p14:tracePt t="31184" x="4413250" y="3600450"/>
          <p14:tracePt t="31201" x="4381500" y="3613150"/>
          <p14:tracePt t="31217" x="4343400" y="3632200"/>
          <p14:tracePt t="31234" x="4318000" y="3644900"/>
          <p14:tracePt t="31250" x="4298950" y="3663950"/>
          <p14:tracePt t="31267" x="4292600" y="3689350"/>
          <p14:tracePt t="31284" x="4292600" y="3733800"/>
          <p14:tracePt t="31300" x="4292600" y="3778250"/>
          <p14:tracePt t="31317" x="4292600" y="3816350"/>
          <p14:tracePt t="31334" x="4292600" y="3841750"/>
          <p14:tracePt t="31351" x="4292600" y="3854450"/>
          <p14:tracePt t="31367" x="4286250" y="3867150"/>
          <p14:tracePt t="31384" x="4279900" y="3879850"/>
          <p14:tracePt t="31400" x="4273550" y="3898900"/>
          <p14:tracePt t="31417" x="4267200" y="3917950"/>
          <p14:tracePt t="31434" x="4267200" y="3930650"/>
          <p14:tracePt t="31450" x="4267200" y="3943350"/>
          <p14:tracePt t="31467" x="4267200" y="3956050"/>
          <p14:tracePt t="31484" x="4267200" y="3975100"/>
          <p14:tracePt t="31500" x="4279900" y="3994150"/>
          <p14:tracePt t="31517" x="4286250" y="4006850"/>
          <p14:tracePt t="34464" x="4292600" y="4013200"/>
          <p14:tracePt t="34472" x="4298950" y="4013200"/>
          <p14:tracePt t="34481" x="4298950" y="4006850"/>
          <p14:tracePt t="34498" x="4305300" y="3968750"/>
          <p14:tracePt t="34514" x="4324350" y="3917950"/>
          <p14:tracePt t="34531" x="4368800" y="3854450"/>
          <p14:tracePt t="34548" x="4413250" y="3759200"/>
          <p14:tracePt t="34564" x="4464050" y="3657600"/>
          <p14:tracePt t="34581" x="4495800" y="3543300"/>
          <p14:tracePt t="34598" x="4502150" y="3467100"/>
          <p14:tracePt t="34615" x="4502150" y="3397250"/>
          <p14:tracePt t="34631" x="4502150" y="3333750"/>
          <p14:tracePt t="34647" x="4502150" y="3302000"/>
          <p14:tracePt t="34664" x="4502150" y="3251200"/>
          <p14:tracePt t="34681" x="4483100" y="3194050"/>
          <p14:tracePt t="34698" x="4457700" y="3130550"/>
          <p14:tracePt t="34714" x="4425950" y="3079750"/>
          <p14:tracePt t="34731" x="4413250" y="3041650"/>
          <p14:tracePt t="34751" x="4387850" y="2990850"/>
          <p14:tracePt t="34764" x="4356100" y="2952750"/>
          <p14:tracePt t="34781" x="4337050" y="2921000"/>
          <p14:tracePt t="34797" x="4318000" y="2889250"/>
          <p14:tracePt t="34814" x="4298950" y="2851150"/>
          <p14:tracePt t="34831" x="4267200" y="2825750"/>
          <p14:tracePt t="34847" x="4216400" y="2768600"/>
          <p14:tracePt t="34864" x="4171950" y="2736850"/>
          <p14:tracePt t="34881" x="4140200" y="2717800"/>
          <p14:tracePt t="34898" x="4089400" y="2692400"/>
          <p14:tracePt t="34914" x="4025900" y="2667000"/>
          <p14:tracePt t="34931" x="3994150" y="2660650"/>
          <p14:tracePt t="34947" x="3975100" y="2660650"/>
          <p14:tracePt t="34964" x="3962400" y="2660650"/>
          <p14:tracePt t="34980" x="3949700" y="2660650"/>
          <p14:tracePt t="34998" x="3937000" y="2686050"/>
          <p14:tracePt t="35014" x="3937000" y="2711450"/>
          <p14:tracePt t="35031" x="3937000" y="2749550"/>
          <p14:tracePt t="35047" x="3937000" y="2794000"/>
          <p14:tracePt t="35064" x="3943350" y="2819400"/>
          <p14:tracePt t="35080" x="3949700" y="2844800"/>
          <p14:tracePt t="35097" x="3962400" y="2863850"/>
          <p14:tracePt t="35114" x="3981450" y="2889250"/>
          <p14:tracePt t="35130" x="4000500" y="2914650"/>
          <p14:tracePt t="35147" x="4025900" y="2940050"/>
          <p14:tracePt t="35164" x="4044950" y="2946400"/>
          <p14:tracePt t="35180" x="4057650" y="2959100"/>
          <p14:tracePt t="35197" x="4064000" y="2965450"/>
          <p14:tracePt t="35214" x="4076700" y="2965450"/>
          <p14:tracePt t="35231" x="4102100" y="2971800"/>
          <p14:tracePt t="35247" x="4140200" y="2978150"/>
          <p14:tracePt t="35264" x="4184650" y="2978150"/>
          <p14:tracePt t="35280" x="4235450" y="2978150"/>
          <p14:tracePt t="35297" x="4248150" y="2971800"/>
          <p14:tracePt t="35314" x="4260850" y="2965450"/>
          <p14:tracePt t="35330" x="4267200" y="2965450"/>
          <p14:tracePt t="35347" x="4267200" y="2959100"/>
          <p14:tracePt t="35364" x="4267200" y="2952750"/>
          <p14:tracePt t="45632" x="4273550" y="2952750"/>
          <p14:tracePt t="45672" x="4273550" y="2946400"/>
          <p14:tracePt t="45679" x="4273550" y="2940050"/>
          <p14:tracePt t="45719" x="4267200" y="2933700"/>
          <p14:tracePt t="45880" x="4260850" y="2933700"/>
          <p14:tracePt t="45896" x="4254500" y="2933700"/>
          <p14:tracePt t="45903" x="4241800" y="2933700"/>
          <p14:tracePt t="45911" x="4235450" y="2933700"/>
          <p14:tracePt t="45935" x="4235450" y="2940050"/>
          <p14:tracePt t="45951" x="4222750" y="2946400"/>
          <p14:tracePt t="45960" x="4216400" y="2952750"/>
          <p14:tracePt t="45975" x="4203700" y="2952750"/>
          <p14:tracePt t="45987" x="4197350" y="2952750"/>
          <p14:tracePt t="46004" x="4165600" y="2959100"/>
          <p14:tracePt t="46021" x="4146550" y="2965450"/>
          <p14:tracePt t="46038" x="4102100" y="2965450"/>
          <p14:tracePt t="46054" x="4064000" y="2965450"/>
          <p14:tracePt t="46071" x="4013200" y="2965450"/>
          <p14:tracePt t="46087" x="3898900" y="2965450"/>
          <p14:tracePt t="46104" x="3822700" y="2965450"/>
          <p14:tracePt t="46121" x="3733800" y="2965450"/>
          <p14:tracePt t="46137" x="3651250" y="2965450"/>
          <p14:tracePt t="46154" x="3562350" y="2965450"/>
          <p14:tracePt t="46171" x="3498850" y="2965450"/>
          <p14:tracePt t="46187" x="3403600" y="2965450"/>
          <p14:tracePt t="46204" x="3302000" y="2965450"/>
          <p14:tracePt t="46221" x="3219450" y="2965450"/>
          <p14:tracePt t="46237" x="3130550" y="2965450"/>
          <p14:tracePt t="46254" x="3048000" y="2965450"/>
          <p14:tracePt t="46271" x="2959100" y="2965450"/>
          <p14:tracePt t="46287" x="2813050" y="2965450"/>
          <p14:tracePt t="46304" x="2692400" y="2965450"/>
          <p14:tracePt t="46321" x="2578100" y="2965450"/>
          <p14:tracePt t="46337" x="2457450" y="2965450"/>
          <p14:tracePt t="46354" x="2362200" y="2965450"/>
          <p14:tracePt t="46371" x="2279650" y="2965450"/>
          <p14:tracePt t="46387" x="2190750" y="2965450"/>
          <p14:tracePt t="46404" x="2095500" y="2965450"/>
          <p14:tracePt t="46420" x="1993900" y="2959100"/>
          <p14:tracePt t="46437" x="1930400" y="2959100"/>
          <p14:tracePt t="46440" x="1898650" y="2959100"/>
          <p14:tracePt t="46454" x="1866900" y="2959100"/>
          <p14:tracePt t="46471" x="1822450" y="2959100"/>
          <p14:tracePt t="46487" x="1784350" y="2959100"/>
          <p14:tracePt t="46504" x="1752600" y="2959100"/>
          <p14:tracePt t="46520" x="1727200" y="2952750"/>
          <p14:tracePt t="46537" x="1708150" y="2952750"/>
          <p14:tracePt t="46554" x="1676400" y="2940050"/>
          <p14:tracePt t="46570" x="1638300" y="2933700"/>
          <p14:tracePt t="46587" x="1606550" y="2921000"/>
          <p14:tracePt t="46604" x="1581150" y="2914650"/>
          <p14:tracePt t="46620" x="1568450" y="2914650"/>
          <p14:tracePt t="46637" x="1530350" y="2908300"/>
          <p14:tracePt t="46653" x="1517650" y="2908300"/>
          <p14:tracePt t="46670" x="1511300" y="2908300"/>
          <p14:tracePt t="46689" x="1504950" y="2908300"/>
          <p14:tracePt t="46719" x="1504950" y="2914650"/>
          <p14:tracePt t="46728" x="1504950" y="2927350"/>
          <p14:tracePt t="46737" x="1504950" y="2946400"/>
          <p14:tracePt t="46753" x="1511300" y="2990850"/>
          <p14:tracePt t="46770" x="1517650" y="3016250"/>
          <p14:tracePt t="46787" x="1530350" y="3054350"/>
          <p14:tracePt t="46803" x="1543050" y="3086100"/>
          <p14:tracePt t="46820" x="1555750" y="3124200"/>
          <p14:tracePt t="46837" x="1562100" y="3155950"/>
          <p14:tracePt t="46854" x="1574800" y="3194050"/>
          <p14:tracePt t="46870" x="1581150" y="3213100"/>
          <p14:tracePt t="46887" x="1581150" y="3219450"/>
          <p14:tracePt t="46903" x="1581150" y="3238500"/>
          <p14:tracePt t="46920" x="1581150" y="3251200"/>
          <p14:tracePt t="46937" x="1581150" y="3270250"/>
          <p14:tracePt t="46953" x="1581150" y="3282950"/>
          <p14:tracePt t="46970" x="1581150" y="3295650"/>
          <p14:tracePt t="46987" x="1581150" y="3308350"/>
          <p14:tracePt t="47003" x="1581150" y="3321050"/>
          <p14:tracePt t="47020" x="1581150" y="3359150"/>
          <p14:tracePt t="47037" x="1581150" y="3390900"/>
          <p14:tracePt t="47053" x="1581150" y="3416300"/>
          <p14:tracePt t="47071" x="1581150" y="3435350"/>
          <p14:tracePt t="47087" x="1581150" y="3454400"/>
          <p14:tracePt t="47103" x="1581150" y="3473450"/>
          <p14:tracePt t="47120" x="1581150" y="3492500"/>
          <p14:tracePt t="47137" x="1581150" y="3511550"/>
          <p14:tracePt t="47153" x="1581150" y="3536950"/>
          <p14:tracePt t="47170" x="1581150" y="3568700"/>
          <p14:tracePt t="47186" x="1581150" y="3600450"/>
          <p14:tracePt t="47203" x="1581150" y="3632200"/>
          <p14:tracePt t="47220" x="1581150" y="3670300"/>
          <p14:tracePt t="47236" x="1581150" y="3714750"/>
          <p14:tracePt t="47253" x="1593850" y="3778250"/>
          <p14:tracePt t="47270" x="1606550" y="3848100"/>
          <p14:tracePt t="47287" x="1606550" y="3898900"/>
          <p14:tracePt t="47303" x="1619250" y="3987800"/>
          <p14:tracePt t="47320" x="1638300" y="4038600"/>
          <p14:tracePt t="47336" x="1657350" y="4089400"/>
          <p14:tracePt t="47353" x="1670050" y="4140200"/>
          <p14:tracePt t="47370" x="1682750" y="4171950"/>
          <p14:tracePt t="47386" x="1682750" y="4191000"/>
          <p14:tracePt t="47403" x="1689100" y="4216400"/>
          <p14:tracePt t="47420" x="1689100" y="4222750"/>
          <p14:tracePt t="47436" x="1689100" y="4235450"/>
          <p14:tracePt t="47439" x="1689100" y="4241800"/>
          <p14:tracePt t="47453" x="1695450" y="4248150"/>
          <p14:tracePt t="47470" x="1701800" y="4267200"/>
          <p14:tracePt t="47487" x="1714500" y="4292600"/>
          <p14:tracePt t="47503" x="1720850" y="4318000"/>
          <p14:tracePt t="47519" x="1727200" y="4330700"/>
          <p14:tracePt t="47591" x="1727200" y="4337050"/>
          <p14:tracePt t="47608" x="1720850" y="4330700"/>
          <p14:tracePt t="48528" x="1714500" y="4330700"/>
          <p14:tracePt t="48559" x="1708150" y="4330700"/>
          <p14:tracePt t="48583" x="1701800" y="4330700"/>
          <p14:tracePt t="48599" x="1695450" y="4330700"/>
          <p14:tracePt t="49448" x="1695450" y="4343400"/>
          <p14:tracePt t="49455" x="1714500" y="4368800"/>
          <p14:tracePt t="49468" x="1746250" y="4394200"/>
          <p14:tracePt t="49484" x="1828800" y="4502150"/>
          <p14:tracePt t="49501" x="1930400" y="4622800"/>
          <p14:tracePt t="49518" x="2012950" y="4724400"/>
          <p14:tracePt t="49535" x="2108200" y="4826000"/>
          <p14:tracePt t="49551" x="2228850" y="4953000"/>
          <p14:tracePt t="49568" x="2298700" y="5041900"/>
          <p14:tracePt t="49584" x="2368550" y="5118100"/>
          <p14:tracePt t="49601" x="2438400" y="5200650"/>
          <p14:tracePt t="49618" x="2527300" y="5289550"/>
          <p14:tracePt t="49634" x="2603500" y="5346700"/>
          <p14:tracePt t="49651" x="2705100" y="5391150"/>
          <p14:tracePt t="49668" x="2819400" y="5441950"/>
          <p14:tracePt t="49684" x="2965450" y="5492750"/>
          <p14:tracePt t="49701" x="3111500" y="5562600"/>
          <p14:tracePt t="49718" x="3219450" y="5600700"/>
          <p14:tracePt t="49734" x="3333750" y="5632450"/>
          <p14:tracePt t="49751" x="3441700" y="5657850"/>
          <p14:tracePt t="49768" x="3651250" y="5689600"/>
          <p14:tracePt t="49784" x="3816350" y="5689600"/>
          <p14:tracePt t="49801" x="4038600" y="5689600"/>
          <p14:tracePt t="49817" x="4267200" y="5670550"/>
          <p14:tracePt t="49834" x="4451350" y="5613400"/>
          <p14:tracePt t="49851" x="4603750" y="5562600"/>
          <p14:tracePt t="49868" x="4699000" y="5511800"/>
          <p14:tracePt t="49884" x="4794250" y="5454650"/>
          <p14:tracePt t="49901" x="4889500" y="5397500"/>
          <p14:tracePt t="49917" x="4984750" y="5327650"/>
          <p14:tracePt t="49934" x="5073650" y="5207000"/>
          <p14:tracePt t="49951" x="5181600" y="5060950"/>
          <p14:tracePt t="49967" x="5283200" y="4819650"/>
          <p14:tracePt t="49984" x="5308600" y="4648200"/>
          <p14:tracePt t="50001" x="5308600" y="4508500"/>
          <p14:tracePt t="50017" x="5295900" y="4349750"/>
          <p14:tracePt t="50034" x="5276850" y="4229100"/>
          <p14:tracePt t="50051" x="5264150" y="4152900"/>
          <p14:tracePt t="50067" x="5276850" y="4051300"/>
          <p14:tracePt t="50084" x="5289550" y="3981450"/>
          <p14:tracePt t="50101" x="5308600" y="3924300"/>
          <p14:tracePt t="50117" x="5346700" y="3860800"/>
          <p14:tracePt t="50134" x="5384800" y="3797300"/>
          <p14:tracePt t="50151" x="5429250" y="3733800"/>
          <p14:tracePt t="50167" x="5499100" y="3619500"/>
          <p14:tracePt t="50184" x="5524500" y="3549650"/>
          <p14:tracePt t="50200" x="5543550" y="3486150"/>
          <p14:tracePt t="50217" x="5575300" y="3422650"/>
          <p14:tracePt t="50234" x="5600700" y="3352800"/>
          <p14:tracePt t="50250" x="5626100" y="3302000"/>
          <p14:tracePt t="50268" x="5638800" y="3257550"/>
          <p14:tracePt t="50284" x="5651500" y="3225800"/>
          <p14:tracePt t="50300" x="5651500" y="3200400"/>
          <p14:tracePt t="50317" x="5657850" y="3162300"/>
          <p14:tracePt t="50334" x="5657850" y="3117850"/>
          <p14:tracePt t="50351" x="5657850" y="3073400"/>
          <p14:tracePt t="50367" x="5638800" y="3028950"/>
          <p14:tracePt t="50384" x="5632450" y="3016250"/>
          <p14:tracePt t="50417" x="5632450" y="3009900"/>
          <p14:tracePt t="50904" x="5626100" y="3003550"/>
          <p14:tracePt t="51000" x="5619750" y="3003550"/>
          <p14:tracePt t="51031" x="5613400" y="3003550"/>
          <p14:tracePt t="51039" x="5607050" y="3003550"/>
          <p14:tracePt t="51152" x="5613400" y="3003550"/>
          <p14:tracePt t="51159" x="5626100" y="3003550"/>
          <p14:tracePt t="51176" x="5638800" y="2997200"/>
          <p14:tracePt t="51185" x="5645150" y="2990850"/>
          <p14:tracePt t="51199" x="5670550" y="2978150"/>
          <p14:tracePt t="51216" x="5689600" y="2965450"/>
          <p14:tracePt t="51233" x="5715000" y="2952750"/>
          <p14:tracePt t="51250" x="5727700" y="2946400"/>
          <p14:tracePt t="51266" x="5740400" y="2940050"/>
          <p14:tracePt t="51283" x="5753100" y="2933700"/>
          <p14:tracePt t="51299" x="5759450" y="2927350"/>
          <p14:tracePt t="51316" x="5772150" y="2914650"/>
          <p14:tracePt t="51333" x="5778500" y="2914650"/>
          <p14:tracePt t="51350" x="5791200" y="2908300"/>
          <p14:tracePt t="51366" x="5797550" y="2901950"/>
          <p14:tracePt t="51383" x="5803900" y="2889250"/>
          <p14:tracePt t="51399" x="5810250" y="2863850"/>
          <p14:tracePt t="51416" x="5816600" y="2851150"/>
          <p14:tracePt t="51433" x="5816600" y="2844800"/>
          <p14:tracePt t="51480" x="5816600" y="2838450"/>
          <p14:tracePt t="51488" x="5822950" y="2832100"/>
          <p14:tracePt t="51504" x="5822950" y="2825750"/>
          <p14:tracePt t="51516" x="5829300" y="2813050"/>
          <p14:tracePt t="51532" x="5835650" y="2800350"/>
          <p14:tracePt t="51550" x="5835650" y="2794000"/>
          <p14:tracePt t="51566" x="5835650" y="2787650"/>
          <p14:tracePt t="52304" x="5842000" y="2787650"/>
          <p14:tracePt t="52311" x="5848350" y="2787650"/>
          <p14:tracePt t="52320" x="5861050" y="2787650"/>
          <p14:tracePt t="52332" x="5873750" y="2800350"/>
          <p14:tracePt t="52348" x="5918200" y="2825750"/>
          <p14:tracePt t="52365" x="5981700" y="2851150"/>
          <p14:tracePt t="52382" x="6038850" y="2876550"/>
          <p14:tracePt t="52399" x="6102350" y="2895600"/>
          <p14:tracePt t="52415" x="6216650" y="2927350"/>
          <p14:tracePt t="52432" x="6343650" y="2952750"/>
          <p14:tracePt t="52448" x="6477000" y="2959100"/>
          <p14:tracePt t="52465" x="6654800" y="2959100"/>
          <p14:tracePt t="52482" x="6877050" y="2959100"/>
          <p14:tracePt t="52498" x="7086600" y="2946400"/>
          <p14:tracePt t="52515" x="7264400" y="2921000"/>
          <p14:tracePt t="52532" x="7378700" y="2895600"/>
          <p14:tracePt t="52548" x="7429500" y="2882900"/>
          <p14:tracePt t="52565" x="7448550" y="2876550"/>
          <p14:tracePt t="52582" x="7493000" y="2876550"/>
          <p14:tracePt t="52599" x="7575550" y="2889250"/>
          <p14:tracePt t="52615" x="7683500" y="2908300"/>
          <p14:tracePt t="52632" x="7842250" y="2933700"/>
          <p14:tracePt t="52648" x="7956550" y="2933700"/>
          <p14:tracePt t="52665" x="8032750" y="2933700"/>
          <p14:tracePt t="52682" x="8089900" y="2933700"/>
          <p14:tracePt t="52698" x="8108950" y="2933700"/>
          <p14:tracePt t="52715" x="8115300" y="2933700"/>
          <p14:tracePt t="52768" x="8121650" y="2933700"/>
          <p14:tracePt t="53736" x="8115300" y="2933700"/>
          <p14:tracePt t="53743" x="8102600" y="2927350"/>
          <p14:tracePt t="53752" x="8089900" y="2927350"/>
          <p14:tracePt t="53764" x="8058150" y="2921000"/>
          <p14:tracePt t="53781" x="7962900" y="2914650"/>
          <p14:tracePt t="53798" x="7823200" y="2914650"/>
          <p14:tracePt t="53814" x="7651750" y="2914650"/>
          <p14:tracePt t="53831" x="7493000" y="2914650"/>
          <p14:tracePt t="53847" x="7353300" y="2914650"/>
          <p14:tracePt t="53864" x="7308850" y="2914650"/>
          <p14:tracePt t="53881" x="7277100" y="2914650"/>
          <p14:tracePt t="53897" x="7219950" y="2914650"/>
          <p14:tracePt t="53914" x="7131050" y="2914650"/>
          <p14:tracePt t="53931" x="6997700" y="2914650"/>
          <p14:tracePt t="53947" x="6807200" y="2914650"/>
          <p14:tracePt t="53964" x="6604000" y="2914650"/>
          <p14:tracePt t="53980" x="6445250" y="2914650"/>
          <p14:tracePt t="53997" x="6350000" y="2914650"/>
          <p14:tracePt t="54014" x="6318250" y="2914650"/>
          <p14:tracePt t="54016" x="6305550" y="2914650"/>
          <p14:tracePt t="54033" x="6299200" y="2914650"/>
          <p14:tracePt t="54055" x="6292850" y="2914650"/>
          <p14:tracePt t="54071" x="6286500" y="2914650"/>
          <p14:tracePt t="54080" x="6273800" y="2914650"/>
          <p14:tracePt t="54097" x="6248400" y="2914650"/>
          <p14:tracePt t="54114" x="6197600" y="2914650"/>
          <p14:tracePt t="54130" x="6115050" y="2914650"/>
          <p14:tracePt t="54147" x="6019800" y="2914650"/>
          <p14:tracePt t="54164" x="5911850" y="2914650"/>
          <p14:tracePt t="54180" x="5861050" y="2914650"/>
          <p14:tracePt t="54197" x="5854700" y="2914650"/>
          <p14:tracePt t="54304" x="5848350" y="2914650"/>
          <p14:tracePt t="54400" x="5848350" y="2921000"/>
          <p14:tracePt t="54464" x="5848350" y="2927350"/>
          <p14:tracePt t="54471" x="5854700" y="2927350"/>
          <p14:tracePt t="54488" x="5861050" y="2940050"/>
          <p14:tracePt t="54504" x="5861050" y="2952750"/>
          <p14:tracePt t="54513" x="5867400" y="2959100"/>
          <p14:tracePt t="54530" x="5873750" y="2990850"/>
          <p14:tracePt t="54547" x="5886450" y="3035300"/>
          <p14:tracePt t="54564" x="5892800" y="3092450"/>
          <p14:tracePt t="54580" x="5905500" y="3149600"/>
          <p14:tracePt t="54597" x="5918200" y="3200400"/>
          <p14:tracePt t="54613" x="5930900" y="3263900"/>
          <p14:tracePt t="54630" x="5937250" y="3314700"/>
          <p14:tracePt t="54647" x="5949950" y="3390900"/>
          <p14:tracePt t="54663" x="5975350" y="3505200"/>
          <p14:tracePt t="54680" x="5994400" y="3575050"/>
          <p14:tracePt t="54696" x="5994400" y="3606800"/>
          <p14:tracePt t="54713" x="5994400" y="3644900"/>
          <p14:tracePt t="54730" x="5994400" y="3676650"/>
          <p14:tracePt t="54746" x="5994400" y="3714750"/>
          <p14:tracePt t="54763" x="5994400" y="3797300"/>
          <p14:tracePt t="54780" x="5994400" y="3917950"/>
          <p14:tracePt t="54796" x="5994400" y="4013200"/>
          <p14:tracePt t="54813" x="5994400" y="4070350"/>
          <p14:tracePt t="54830" x="5994400" y="4095750"/>
          <p14:tracePt t="54846" x="5994400" y="4108450"/>
          <p14:tracePt t="55080" x="6000750" y="4102100"/>
          <p14:tracePt t="55096" x="6013450" y="4095750"/>
          <p14:tracePt t="55103" x="6019800" y="4095750"/>
          <p14:tracePt t="55113" x="6038850" y="4095750"/>
          <p14:tracePt t="55129" x="6070600" y="4089400"/>
          <p14:tracePt t="55146" x="6121400" y="4076700"/>
          <p14:tracePt t="55163" x="6197600" y="4064000"/>
          <p14:tracePt t="55179" x="6286500" y="4044950"/>
          <p14:tracePt t="55196" x="6343650" y="4038600"/>
          <p14:tracePt t="55213" x="6426200" y="4038600"/>
          <p14:tracePt t="55229" x="6502400" y="4038600"/>
          <p14:tracePt t="55246" x="6572250" y="4038600"/>
          <p14:tracePt t="55263" x="6648450" y="4038600"/>
          <p14:tracePt t="55279" x="6756400" y="4038600"/>
          <p14:tracePt t="55296" x="6832600" y="4038600"/>
          <p14:tracePt t="55313" x="6896100" y="4038600"/>
          <p14:tracePt t="55329" x="6972300" y="4038600"/>
          <p14:tracePt t="55346" x="7054850" y="4038600"/>
          <p14:tracePt t="55362" x="7143750" y="4038600"/>
          <p14:tracePt t="55379" x="7232650" y="4038600"/>
          <p14:tracePt t="55396" x="7296150" y="4038600"/>
          <p14:tracePt t="55412" x="7327900" y="4038600"/>
          <p14:tracePt t="55429" x="7346950" y="4038600"/>
          <p14:tracePt t="55465" x="7353300" y="4032250"/>
          <p14:tracePt t="55496" x="7359650" y="4025900"/>
          <p14:tracePt t="55743" x="7366000" y="4025900"/>
          <p14:tracePt t="55751" x="7385050" y="4025900"/>
          <p14:tracePt t="55762" x="7404100" y="4025900"/>
          <p14:tracePt t="55779" x="7442200" y="4025900"/>
          <p14:tracePt t="55795" x="7480300" y="4025900"/>
          <p14:tracePt t="55812" x="7524750" y="4013200"/>
          <p14:tracePt t="55829" x="7550150" y="4006850"/>
          <p14:tracePt t="55846" x="7562850" y="4006850"/>
          <p14:tracePt t="55863" x="7581900" y="4000500"/>
          <p14:tracePt t="55879" x="7613650" y="3994150"/>
          <p14:tracePt t="55895" x="7651750" y="3994150"/>
          <p14:tracePt t="55912" x="7689850" y="3987800"/>
          <p14:tracePt t="55929" x="7721600" y="3981450"/>
          <p14:tracePt t="55946" x="7772400" y="3981450"/>
          <p14:tracePt t="55962" x="7810500" y="3981450"/>
          <p14:tracePt t="55979" x="7854950" y="3981450"/>
          <p14:tracePt t="55995" x="7899400" y="3981450"/>
          <p14:tracePt t="56012" x="7950200" y="3981450"/>
          <p14:tracePt t="56029" x="7988300" y="3981450"/>
          <p14:tracePt t="56045" x="8032750" y="3975100"/>
          <p14:tracePt t="56062" x="8045450" y="3975100"/>
          <p14:tracePt t="56079" x="8051800" y="3975100"/>
          <p14:tracePt t="56728" x="8058150" y="3975100"/>
          <p14:tracePt t="56735" x="8064500" y="3975100"/>
          <p14:tracePt t="57144" x="8051800" y="3975100"/>
          <p14:tracePt t="57152" x="8039100" y="3975100"/>
          <p14:tracePt t="57161" x="8020050" y="3968750"/>
          <p14:tracePt t="57178" x="7981950" y="3956050"/>
          <p14:tracePt t="57194" x="7912100" y="3949700"/>
          <p14:tracePt t="57211" x="7804150" y="3924300"/>
          <p14:tracePt t="57228" x="7651750" y="3892550"/>
          <p14:tracePt t="57244" x="7473950" y="3867150"/>
          <p14:tracePt t="57261" x="7321550" y="3854450"/>
          <p14:tracePt t="57278" x="7239000" y="3854450"/>
          <p14:tracePt t="57295" x="7188200" y="3854450"/>
          <p14:tracePt t="57311" x="7169150" y="3854450"/>
          <p14:tracePt t="57328" x="7124700" y="3854450"/>
          <p14:tracePt t="57344" x="7054850" y="3854450"/>
          <p14:tracePt t="57361" x="6940550" y="3854450"/>
          <p14:tracePt t="57377" x="6762750" y="3854450"/>
          <p14:tracePt t="57394" x="6553200" y="3860800"/>
          <p14:tracePt t="57411" x="6413500" y="3873500"/>
          <p14:tracePt t="57428" x="6350000" y="3892550"/>
          <p14:tracePt t="57444" x="6330950" y="3905250"/>
          <p14:tracePt t="57461" x="6311900" y="3917950"/>
          <p14:tracePt t="57477" x="6311900" y="3930650"/>
          <p14:tracePt t="57494" x="6299200" y="3994150"/>
          <p14:tracePt t="57511" x="6273800" y="4083050"/>
          <p14:tracePt t="57527" x="6235700" y="4197350"/>
          <p14:tracePt t="57544" x="6216650" y="4260850"/>
          <p14:tracePt t="57561" x="6203950" y="4318000"/>
          <p14:tracePt t="57577" x="6191250" y="4387850"/>
          <p14:tracePt t="57594" x="6153150" y="4464050"/>
          <p14:tracePt t="57611" x="6083300" y="4565650"/>
          <p14:tracePt t="57627" x="5969000" y="4718050"/>
          <p14:tracePt t="57644" x="5861050" y="4864100"/>
          <p14:tracePt t="57661" x="5772150" y="4978400"/>
          <p14:tracePt t="57677" x="5715000" y="5067300"/>
          <p14:tracePt t="57694" x="5695950" y="5099050"/>
          <p14:tracePt t="57711" x="5695950" y="5111750"/>
          <p14:tracePt t="57727" x="5695950" y="5124450"/>
          <p14:tracePt t="57744" x="5695950" y="5130800"/>
          <p14:tracePt t="57760" x="5708650" y="5137150"/>
          <p14:tracePt t="57778" x="5746750" y="5137150"/>
          <p14:tracePt t="57794" x="5822950" y="5137150"/>
          <p14:tracePt t="57810" x="5899150" y="5124450"/>
          <p14:tracePt t="57827" x="5943600" y="5111750"/>
          <p14:tracePt t="57844" x="5969000" y="5105400"/>
          <p14:tracePt t="57860" x="5981700" y="5105400"/>
          <p14:tracePt t="58280" x="5988050" y="5105400"/>
          <p14:tracePt t="58288" x="6000750" y="5105400"/>
          <p14:tracePt t="58296" x="6013450" y="5105400"/>
          <p14:tracePt t="58310" x="6045200" y="5105400"/>
          <p14:tracePt t="58327" x="6115050" y="5105400"/>
          <p14:tracePt t="58343" x="6242050" y="5105400"/>
          <p14:tracePt t="58360" x="6330950" y="5105400"/>
          <p14:tracePt t="58377" x="6445250" y="5105400"/>
          <p14:tracePt t="58393" x="6604000" y="5105400"/>
          <p14:tracePt t="58410" x="6819900" y="5130800"/>
          <p14:tracePt t="58427" x="7029450" y="5162550"/>
          <p14:tracePt t="58443" x="7232650" y="5168900"/>
          <p14:tracePt t="58460" x="7410450" y="5175250"/>
          <p14:tracePt t="58477" x="7600950" y="5175250"/>
          <p14:tracePt t="58493" x="7759700" y="5175250"/>
          <p14:tracePt t="58510" x="7893050" y="5175250"/>
          <p14:tracePt t="58527" x="8007350" y="5162550"/>
          <p14:tracePt t="58543" x="8134350" y="5162550"/>
          <p14:tracePt t="58560" x="8242300" y="5162550"/>
          <p14:tracePt t="58577" x="8324850" y="5162550"/>
          <p14:tracePt t="58593" x="8394700" y="5149850"/>
          <p14:tracePt t="58610" x="8407400" y="5149850"/>
          <p14:tracePt t="58626" x="8413750" y="5143500"/>
          <p14:tracePt t="58643" x="8413750" y="5137150"/>
          <p14:tracePt t="58660" x="8413750" y="5130800"/>
          <p14:tracePt t="58676" x="8413750" y="5124450"/>
          <p14:tracePt t="58693" x="8413750" y="5111750"/>
          <p14:tracePt t="58783" x="8420100" y="5105400"/>
          <p14:tracePt t="58791" x="8426450" y="5105400"/>
          <p14:tracePt t="58799" x="8439150" y="5105400"/>
          <p14:tracePt t="58809" x="8464550" y="5105400"/>
          <p14:tracePt t="58826" x="8547100" y="5105400"/>
          <p14:tracePt t="58843" x="8655050" y="5105400"/>
          <p14:tracePt t="58860" x="8782050" y="5105400"/>
          <p14:tracePt t="58878" x="8921750" y="5105400"/>
          <p14:tracePt t="58893" x="9055100" y="5099050"/>
          <p14:tracePt t="58909" x="9144000" y="5099050"/>
          <p14:tracePt t="58926" x="9239250" y="5099050"/>
          <p14:tracePt t="58943" x="9340850" y="5080000"/>
          <p14:tracePt t="58959" x="9448800" y="5041900"/>
          <p14:tracePt t="58976" x="9474200" y="5022850"/>
          <p14:tracePt t="58993" x="9493250" y="5010150"/>
          <p14:tracePt t="59464" x="9486900" y="5010150"/>
          <p14:tracePt t="59472" x="9474200" y="5016500"/>
          <p14:tracePt t="59480" x="9455150" y="5022850"/>
          <p14:tracePt t="59492" x="9417050" y="5029200"/>
          <p14:tracePt t="59509" x="9321800" y="5041900"/>
          <p14:tracePt t="59526" x="9169400" y="5067300"/>
          <p14:tracePt t="59543" x="8978900" y="5080000"/>
          <p14:tracePt t="59559" x="8750300" y="5111750"/>
          <p14:tracePt t="59561" x="8655050" y="5130800"/>
          <p14:tracePt t="59575" x="8477250" y="5156200"/>
          <p14:tracePt t="59592" x="8337550" y="5168900"/>
          <p14:tracePt t="59609" x="8185150" y="5168900"/>
          <p14:tracePt t="59625" x="7988300" y="5143500"/>
          <p14:tracePt t="59642" x="7797800" y="5143500"/>
          <p14:tracePt t="59659" x="7607300" y="5143500"/>
          <p14:tracePt t="59676" x="7467600" y="5143500"/>
          <p14:tracePt t="59692" x="7366000" y="5143500"/>
          <p14:tracePt t="59709" x="7296150" y="5143500"/>
          <p14:tracePt t="59725" x="7219950" y="5143500"/>
          <p14:tracePt t="59742" x="7124700" y="5143500"/>
          <p14:tracePt t="59759" x="7010400" y="5143500"/>
          <p14:tracePt t="59775" x="6826250" y="5143500"/>
          <p14:tracePt t="59792" x="6731000" y="5143500"/>
          <p14:tracePt t="59809" x="6686550" y="5143500"/>
          <p14:tracePt t="59825" x="6661150" y="5143500"/>
          <p14:tracePt t="59842" x="6642100" y="5143500"/>
          <p14:tracePt t="59859" x="6616700" y="5137150"/>
          <p14:tracePt t="59875" x="6584950" y="5130800"/>
          <p14:tracePt t="59892" x="6584950" y="5124450"/>
          <p14:tracePt t="59908" x="6584950" y="5118100"/>
          <p14:tracePt t="59925" x="6591300" y="5105400"/>
          <p14:tracePt t="59943" x="6604000" y="5086350"/>
          <p14:tracePt t="59959" x="6610350" y="5067300"/>
          <p14:tracePt t="59975" x="6616700" y="5060950"/>
          <p14:tracePt t="60328" x="6623050" y="5054600"/>
          <p14:tracePt t="60407" x="6635750" y="5054600"/>
          <p14:tracePt t="60423" x="6642100" y="5054600"/>
          <p14:tracePt t="60431" x="6654800" y="5054600"/>
          <p14:tracePt t="60441" x="6661150" y="5054600"/>
          <p14:tracePt t="60458" x="6680200" y="5054600"/>
          <p14:tracePt t="60475" x="6705600" y="5054600"/>
          <p14:tracePt t="60491" x="6731000" y="5054600"/>
          <p14:tracePt t="60508" x="6743700" y="5054600"/>
          <p14:tracePt t="60525" x="6762750" y="5054600"/>
          <p14:tracePt t="60541" x="6775450" y="5054600"/>
          <p14:tracePt t="60558" x="6788150" y="5054600"/>
          <p14:tracePt t="60561" x="6800850" y="5054600"/>
          <p14:tracePt t="60575" x="6813550" y="5054600"/>
          <p14:tracePt t="60591" x="6883400" y="5054600"/>
          <p14:tracePt t="60608" x="6934200" y="5054600"/>
          <p14:tracePt t="60625" x="6978650" y="5054600"/>
          <p14:tracePt t="60641" x="7023100" y="5054600"/>
          <p14:tracePt t="60658" x="7054850" y="5054600"/>
          <p14:tracePt t="60674" x="7080250" y="5054600"/>
          <p14:tracePt t="60691" x="7099300" y="5054600"/>
          <p14:tracePt t="60708" x="7112000" y="5054600"/>
          <p14:tracePt t="60725" x="7137400" y="5054600"/>
          <p14:tracePt t="60741" x="7181850" y="5054600"/>
          <p14:tracePt t="60758" x="7232650" y="5054600"/>
          <p14:tracePt t="60775" x="7308850" y="5054600"/>
          <p14:tracePt t="60791" x="7448550" y="5054600"/>
          <p14:tracePt t="60808" x="7537450" y="5054600"/>
          <p14:tracePt t="60824" x="7600950" y="5054600"/>
          <p14:tracePt t="60841" x="7689850" y="5054600"/>
          <p14:tracePt t="60858" x="7785100" y="5054600"/>
          <p14:tracePt t="60874" x="7880350" y="5054600"/>
          <p14:tracePt t="60891" x="7975600" y="5054600"/>
          <p14:tracePt t="60908" x="8102600" y="5054600"/>
          <p14:tracePt t="60924" x="8210550" y="5054600"/>
          <p14:tracePt t="60941" x="8318500" y="5054600"/>
          <p14:tracePt t="60958" x="8394700" y="5054600"/>
          <p14:tracePt t="60975" x="8489950" y="5054600"/>
          <p14:tracePt t="60991" x="8566150" y="5054600"/>
          <p14:tracePt t="61008" x="8604250" y="5054600"/>
          <p14:tracePt t="61024" x="8610600" y="5054600"/>
          <p14:tracePt t="61168" x="8616950" y="5054600"/>
          <p14:tracePt t="61176" x="8629650" y="5054600"/>
          <p14:tracePt t="61183" x="8661400" y="5054600"/>
          <p14:tracePt t="61193" x="8686800" y="5060950"/>
          <p14:tracePt t="61207" x="8743950" y="5060950"/>
          <p14:tracePt t="61224" x="8813800" y="5060950"/>
          <p14:tracePt t="61241" x="8890000" y="5060950"/>
          <p14:tracePt t="61257" x="8966200" y="5060950"/>
          <p14:tracePt t="61274" x="9036050" y="5054600"/>
          <p14:tracePt t="61291" x="9093200" y="5041900"/>
          <p14:tracePt t="61308" x="9144000" y="5029200"/>
          <p14:tracePt t="61324" x="9194800" y="5022850"/>
          <p14:tracePt t="61341" x="9213850" y="5016500"/>
          <p14:tracePt t="61357" x="9245600" y="5010150"/>
          <p14:tracePt t="61374" x="9251950" y="5010150"/>
          <p14:tracePt t="61391" x="9271000" y="5003800"/>
          <p14:tracePt t="61407" x="9290050" y="4997450"/>
          <p14:tracePt t="61424" x="9315450" y="4991100"/>
          <p14:tracePt t="61735" x="9309100" y="4991100"/>
          <p14:tracePt t="61744" x="9290050" y="4991100"/>
          <p14:tracePt t="61751" x="9283700" y="4991100"/>
          <p14:tracePt t="61760" x="9264650" y="4991100"/>
          <p14:tracePt t="61774" x="9239250" y="4991100"/>
          <p14:tracePt t="61791" x="9169400" y="4991100"/>
          <p14:tracePt t="61807" x="8966200" y="4991100"/>
          <p14:tracePt t="61823" x="8851900" y="4991100"/>
          <p14:tracePt t="61840" x="8775700" y="4991100"/>
          <p14:tracePt t="61857" x="8724900" y="4991100"/>
          <p14:tracePt t="61873" x="8680450" y="4991100"/>
          <p14:tracePt t="61890" x="8604250" y="4991100"/>
          <p14:tracePt t="61907" x="8483600" y="4991100"/>
          <p14:tracePt t="61923" x="8356600" y="4991100"/>
          <p14:tracePt t="61940" x="8223250" y="4991100"/>
          <p14:tracePt t="61957" x="8115300" y="4991100"/>
          <p14:tracePt t="61973" x="8045450" y="4997450"/>
          <p14:tracePt t="61991" x="8007350" y="5010150"/>
          <p14:tracePt t="62007" x="7969250" y="5010150"/>
          <p14:tracePt t="62023" x="7905750" y="5010150"/>
          <p14:tracePt t="62040" x="7874000" y="5010150"/>
          <p14:tracePt t="62057" x="7848600" y="5010150"/>
          <p14:tracePt t="62073" x="7842250" y="5010150"/>
          <p14:tracePt t="62104" x="7835900" y="5010150"/>
          <p14:tracePt t="62120" x="7835900" y="5003800"/>
          <p14:tracePt t="62128" x="7835900" y="4978400"/>
          <p14:tracePt t="62140" x="7835900" y="4972050"/>
          <p14:tracePt t="62157" x="7835900" y="4927600"/>
          <p14:tracePt t="62173" x="7835900" y="4870450"/>
          <p14:tracePt t="62190" x="7797800" y="4819650"/>
          <p14:tracePt t="62207" x="7721600" y="4756150"/>
          <p14:tracePt t="62223" x="7607300" y="4724400"/>
          <p14:tracePt t="62240" x="7556500" y="4724400"/>
          <p14:tracePt t="62257" x="7499350" y="4724400"/>
          <p14:tracePt t="62273" x="7435850" y="4730750"/>
          <p14:tracePt t="62290" x="7378700" y="4749800"/>
          <p14:tracePt t="62307" x="7315200" y="4762500"/>
          <p14:tracePt t="62323" x="7289800" y="4775200"/>
          <p14:tracePt t="62340" x="7270750" y="4787900"/>
          <p14:tracePt t="62357" x="7270750" y="4794250"/>
          <p14:tracePt t="62373" x="7270750" y="4813300"/>
          <p14:tracePt t="62390" x="7277100" y="4838700"/>
          <p14:tracePt t="62407" x="7296150" y="4870450"/>
          <p14:tracePt t="62423" x="7372350" y="4914900"/>
          <p14:tracePt t="62440" x="7467600" y="4927600"/>
          <p14:tracePt t="62456" x="7632700" y="4953000"/>
          <p14:tracePt t="62473" x="7810500" y="4959350"/>
          <p14:tracePt t="62490" x="8001000" y="4933950"/>
          <p14:tracePt t="62506" x="8102600" y="4895850"/>
          <p14:tracePt t="62523" x="8128000" y="4864100"/>
          <p14:tracePt t="62540" x="8128000" y="4819650"/>
          <p14:tracePt t="62556" x="8070850" y="4781550"/>
          <p14:tracePt t="62559" x="8039100" y="4768850"/>
          <p14:tracePt t="62573" x="7988300" y="4749800"/>
          <p14:tracePt t="62589" x="7899400" y="4730750"/>
          <p14:tracePt t="62607" x="7848600" y="4730750"/>
          <p14:tracePt t="62623" x="7785100" y="4737100"/>
          <p14:tracePt t="62640" x="7740650" y="4756150"/>
          <p14:tracePt t="62656" x="7727950" y="4768850"/>
          <p14:tracePt t="62673" x="7727950" y="4775200"/>
          <p14:tracePt t="62689" x="7727950" y="4781550"/>
          <p14:tracePt t="62706" x="7727950" y="4794250"/>
          <p14:tracePt t="62723" x="7727950" y="4813300"/>
          <p14:tracePt t="62739" x="7747000" y="4832350"/>
          <p14:tracePt t="62756" x="7766050" y="4851400"/>
          <p14:tracePt t="62773" x="7785100" y="4857750"/>
          <p14:tracePt t="62789" x="7804150" y="4864100"/>
          <p14:tracePt t="62806" x="7835900" y="4870450"/>
          <p14:tracePt t="62823" x="7899400" y="4883150"/>
          <p14:tracePt t="62839" x="7988300" y="4895850"/>
          <p14:tracePt t="62856" x="8064500" y="4914900"/>
          <p14:tracePt t="62873" x="8153400" y="4927600"/>
          <p14:tracePt t="62889" x="8223250" y="4927600"/>
          <p14:tracePt t="62906" x="8312150" y="4921250"/>
          <p14:tracePt t="62922" x="8388350" y="4902200"/>
          <p14:tracePt t="62939" x="8445500" y="4895850"/>
          <p14:tracePt t="62956" x="8521700" y="4895850"/>
          <p14:tracePt t="62973" x="8578850" y="4895850"/>
          <p14:tracePt t="62989" x="8629650" y="4895850"/>
          <p14:tracePt t="63006" x="8674100" y="4895850"/>
          <p14:tracePt t="63023" x="8705850" y="4895850"/>
          <p14:tracePt t="63039" x="8782050" y="4895850"/>
          <p14:tracePt t="63056" x="8839200" y="4895850"/>
          <p14:tracePt t="63072" x="8928100" y="4895850"/>
          <p14:tracePt t="63089" x="9023350" y="4895850"/>
          <p14:tracePt t="63106" x="9086850" y="4895850"/>
          <p14:tracePt t="63122" x="9137650" y="4895850"/>
          <p14:tracePt t="63139" x="9188450" y="4895850"/>
          <p14:tracePt t="63156" x="9258300" y="4895850"/>
          <p14:tracePt t="63172" x="9334500" y="4895850"/>
          <p14:tracePt t="63189" x="9385300" y="4895850"/>
          <p14:tracePt t="63206" x="9417050" y="4895850"/>
          <p14:tracePt t="63222" x="9423400" y="4895850"/>
          <p14:tracePt t="63239" x="9436100" y="4895850"/>
          <p14:tracePt t="63256" x="9461500" y="4895850"/>
          <p14:tracePt t="63272" x="9499600" y="4902200"/>
          <p14:tracePt t="63289" x="9512300" y="4902200"/>
          <p14:tracePt t="63306" x="9518650" y="4902200"/>
          <p14:tracePt t="63472" x="9525000" y="4908550"/>
          <p14:tracePt t="63543" x="9531350" y="4914900"/>
          <p14:tracePt t="63551" x="9537700" y="4914900"/>
          <p14:tracePt t="63599" x="9544050" y="4914900"/>
          <p14:tracePt t="65896" x="9550400" y="4921250"/>
          <p14:tracePt t="65912" x="9550400" y="4927600"/>
          <p14:tracePt t="65920" x="9544050" y="4933950"/>
          <p14:tracePt t="65928" x="9531350" y="4933950"/>
          <p14:tracePt t="65937" x="9518650" y="4940300"/>
          <p14:tracePt t="65953" x="9499600" y="4959350"/>
          <p14:tracePt t="65970" x="9474200" y="4972050"/>
          <p14:tracePt t="65987" x="9467850" y="4978400"/>
          <p14:tracePt t="66003" x="9461500" y="4984750"/>
          <p14:tracePt t="66020" x="9448800" y="4984750"/>
          <p14:tracePt t="66037" x="9423400" y="4991100"/>
          <p14:tracePt t="66054" x="9391650" y="4991100"/>
          <p14:tracePt t="66056" x="9347200" y="4991100"/>
          <p14:tracePt t="66070" x="9283700" y="4991100"/>
          <p14:tracePt t="66087" x="9150350" y="4991100"/>
          <p14:tracePt t="66103" x="8947150" y="5003800"/>
          <p14:tracePt t="66120" x="8896350" y="5003800"/>
          <p14:tracePt t="66136" x="8864600" y="5010150"/>
          <p14:tracePt t="66170" x="8851900" y="5016500"/>
          <p14:tracePt t="66186" x="8832850" y="5016500"/>
          <p14:tracePt t="66203" x="8756650" y="5029200"/>
          <p14:tracePt t="66220" x="8648700" y="5029200"/>
          <p14:tracePt t="66236" x="8509000" y="5029200"/>
          <p14:tracePt t="66253" x="8401050" y="5029200"/>
          <p14:tracePt t="66270" x="8337550" y="5029200"/>
          <p14:tracePt t="66287" x="8293100" y="5029200"/>
          <p14:tracePt t="66303" x="8235950" y="5029200"/>
          <p14:tracePt t="66320" x="8191500" y="5029200"/>
          <p14:tracePt t="66336" x="8140700" y="5035550"/>
          <p14:tracePt t="66353" x="8083550" y="5048250"/>
          <p14:tracePt t="66369" x="8045450" y="5060950"/>
          <p14:tracePt t="66386" x="8001000" y="5067300"/>
          <p14:tracePt t="66403" x="7969250" y="5073650"/>
          <p14:tracePt t="66420" x="7918450" y="5086350"/>
          <p14:tracePt t="66436" x="7867650" y="5092700"/>
          <p14:tracePt t="66453" x="7766050" y="5092700"/>
          <p14:tracePt t="66470" x="7626350" y="5092700"/>
          <p14:tracePt t="66487" x="7524750" y="5092700"/>
          <p14:tracePt t="66503" x="7448550" y="5092700"/>
          <p14:tracePt t="66519" x="7404100" y="5092700"/>
          <p14:tracePt t="66536" x="7391400" y="5092700"/>
          <p14:tracePt t="66553" x="7385050" y="5092700"/>
          <p14:tracePt t="66569" x="7346950" y="5092700"/>
          <p14:tracePt t="66586" x="7283450" y="5092700"/>
          <p14:tracePt t="66603" x="7200900" y="5092700"/>
          <p14:tracePt t="66619" x="7112000" y="5099050"/>
          <p14:tracePt t="66636" x="7067550" y="5105400"/>
          <p14:tracePt t="66653" x="7042150" y="5111750"/>
          <p14:tracePt t="66669" x="7029450" y="5111750"/>
          <p14:tracePt t="66686" x="7010400" y="5111750"/>
          <p14:tracePt t="66703" x="6959600" y="5111750"/>
          <p14:tracePt t="66719" x="6807200" y="5099050"/>
          <p14:tracePt t="66736" x="6711950" y="5086350"/>
          <p14:tracePt t="66752" x="6623050" y="5086350"/>
          <p14:tracePt t="66769" x="6565900" y="5086350"/>
          <p14:tracePt t="66786" x="6540500" y="5086350"/>
          <p14:tracePt t="66803" x="6534150" y="5086350"/>
          <p14:tracePt t="66836" x="6521450" y="5086350"/>
          <p14:tracePt t="66852" x="6477000" y="5073650"/>
          <p14:tracePt t="66869" x="6419850" y="5060950"/>
          <p14:tracePt t="66886" x="6350000" y="5048250"/>
          <p14:tracePt t="66902" x="6311900" y="5035550"/>
          <p14:tracePt t="66919" x="6305550" y="5035550"/>
          <p14:tracePt t="72168" x="6299200" y="5035550"/>
          <p14:tracePt t="72184" x="6299200" y="5022850"/>
          <p14:tracePt t="72191" x="6299200" y="5016500"/>
          <p14:tracePt t="72200" x="6299200" y="5010150"/>
          <p14:tracePt t="72215" x="6299200" y="4991100"/>
          <p14:tracePt t="72231" x="6311900" y="4895850"/>
          <p14:tracePt t="72248" x="6337300" y="4775200"/>
          <p14:tracePt t="72264" x="6362700" y="4654550"/>
          <p14:tracePt t="72281" x="6388100" y="4546600"/>
          <p14:tracePt t="72298" x="6407150" y="4457700"/>
          <p14:tracePt t="72314" x="6413500" y="4419600"/>
          <p14:tracePt t="72331" x="6413500" y="4394200"/>
          <p14:tracePt t="72348" x="6413500" y="4381500"/>
          <p14:tracePt t="72364" x="6413500" y="4368800"/>
          <p14:tracePt t="72381" x="6413500" y="4349750"/>
          <p14:tracePt t="72398" x="6413500" y="4311650"/>
          <p14:tracePt t="72415" x="6413500" y="4235450"/>
          <p14:tracePt t="72431" x="6438900" y="4146550"/>
          <p14:tracePt t="72448" x="6464300" y="4051300"/>
          <p14:tracePt t="72464" x="6508750" y="3987800"/>
          <p14:tracePt t="72481" x="6553200" y="3930650"/>
          <p14:tracePt t="72497" x="6623050" y="3873500"/>
          <p14:tracePt t="72514" x="6711950" y="3797300"/>
          <p14:tracePt t="72531" x="6794500" y="3746500"/>
          <p14:tracePt t="72547" x="6877050" y="3708400"/>
          <p14:tracePt t="72564" x="6965950" y="3683000"/>
          <p14:tracePt t="72581" x="7054850" y="3676650"/>
          <p14:tracePt t="72597" x="7143750" y="3663950"/>
          <p14:tracePt t="72600" x="7188200" y="3644900"/>
          <p14:tracePt t="72614" x="7245350" y="3632200"/>
          <p14:tracePt t="72631" x="7397750" y="3568700"/>
          <p14:tracePt t="72648" x="7620000" y="3479800"/>
          <p14:tracePt t="72664" x="7708900" y="3416300"/>
          <p14:tracePt t="72681" x="7753350" y="3384550"/>
          <p14:tracePt t="72698" x="7766050" y="3352800"/>
          <p14:tracePt t="72714" x="7772400" y="3327400"/>
          <p14:tracePt t="72731" x="7791450" y="3282950"/>
          <p14:tracePt t="72747" x="7816850" y="3232150"/>
          <p14:tracePt t="72764" x="7854950" y="3168650"/>
          <p14:tracePt t="72781" x="7880350" y="3117850"/>
          <p14:tracePt t="72797" x="7905750" y="3054350"/>
          <p14:tracePt t="72814" x="7912100" y="3016250"/>
          <p14:tracePt t="72831" x="7912100" y="2965450"/>
          <p14:tracePt t="72847" x="7912100" y="2908300"/>
          <p14:tracePt t="72864" x="7912100" y="2876550"/>
          <p14:tracePt t="72881" x="7905750" y="2851150"/>
          <p14:tracePt t="72897" x="7880350" y="2825750"/>
          <p14:tracePt t="72914" x="7854950" y="2806700"/>
          <p14:tracePt t="72930" x="7842250" y="2800350"/>
          <p14:tracePt t="72947" x="7835900" y="2800350"/>
          <p14:tracePt t="72980" x="7829550" y="2800350"/>
          <p14:tracePt t="72997" x="7816850" y="2806700"/>
          <p14:tracePt t="73014" x="7810500" y="2813050"/>
          <p14:tracePt t="73031" x="7810500" y="2838450"/>
          <p14:tracePt t="73047" x="7854950" y="2870200"/>
          <p14:tracePt t="73064" x="7931150" y="2889250"/>
          <p14:tracePt t="73080" x="8045450" y="2908300"/>
          <p14:tracePt t="73097" x="8140700" y="2908300"/>
          <p14:tracePt t="73114" x="8235950" y="2908300"/>
          <p14:tracePt t="73130" x="8305800" y="2895600"/>
          <p14:tracePt t="73147" x="8337550" y="2889250"/>
          <p14:tracePt t="73164" x="8350250" y="2876550"/>
          <p14:tracePt t="73180" x="8356600" y="2863850"/>
          <p14:tracePt t="73197" x="8356600" y="2844800"/>
          <p14:tracePt t="73213" x="8356600" y="2806700"/>
          <p14:tracePt t="73230" x="8356600" y="2762250"/>
          <p14:tracePt t="73247" x="8350250" y="2736850"/>
          <p14:tracePt t="73264" x="8312150" y="2711450"/>
          <p14:tracePt t="73280" x="8280400" y="2692400"/>
          <p14:tracePt t="73297" x="8235950" y="2692400"/>
          <p14:tracePt t="73313" x="8172450" y="2692400"/>
          <p14:tracePt t="73330" x="8108950" y="2692400"/>
          <p14:tracePt t="73347" x="8051800" y="2692400"/>
          <p14:tracePt t="73364" x="8007350" y="2711450"/>
          <p14:tracePt t="73380" x="7981950" y="2724150"/>
          <p14:tracePt t="73397" x="7956550" y="2743200"/>
          <p14:tracePt t="73413" x="7950200" y="2768600"/>
          <p14:tracePt t="73430" x="7943850" y="2800350"/>
          <p14:tracePt t="73447" x="7943850" y="2832100"/>
          <p14:tracePt t="73463" x="7943850" y="2870200"/>
          <p14:tracePt t="73480" x="7956550" y="2895600"/>
          <p14:tracePt t="73497" x="7969250" y="2901950"/>
          <p14:tracePt t="73513" x="8001000" y="2921000"/>
          <p14:tracePt t="73530" x="8039100" y="2921000"/>
          <p14:tracePt t="73547" x="8096250" y="2921000"/>
          <p14:tracePt t="73563" x="8159750" y="2921000"/>
          <p14:tracePt t="73580" x="8204200" y="2921000"/>
          <p14:tracePt t="73597" x="8229600" y="2908300"/>
          <p14:tracePt t="73648" x="8229600" y="2901950"/>
          <p14:tracePt t="73664" x="8216900" y="2901950"/>
          <p14:tracePt t="73680" x="8216900" y="2895600"/>
          <p14:tracePt t="73743" x="8210550" y="2895600"/>
          <p14:tracePt t="73768" x="8204200" y="2895600"/>
          <p14:tracePt t="73775" x="8197850" y="2895600"/>
          <p14:tracePt t="73800" x="8191500" y="2895600"/>
          <p14:tracePt t="73823" x="8191500" y="2901950"/>
          <p14:tracePt t="73832" x="8191500" y="2908300"/>
          <p14:tracePt t="73839" x="8191500" y="2914650"/>
          <p14:tracePt t="73855" x="8191500" y="2921000"/>
          <p14:tracePt t="73864" x="8191500" y="2927350"/>
          <p14:tracePt t="74304" x="8197850" y="2933700"/>
          <p14:tracePt t="74312" x="8216900" y="2940050"/>
          <p14:tracePt t="74320" x="8255000" y="2946400"/>
          <p14:tracePt t="74329" x="8274050" y="2946400"/>
          <p14:tracePt t="74346" x="8312150" y="2946400"/>
          <p14:tracePt t="74363" x="8343900" y="2946400"/>
          <p14:tracePt t="74379" x="8375650" y="2940050"/>
          <p14:tracePt t="74396" x="8394700" y="2921000"/>
          <p14:tracePt t="74412" x="8401050" y="2901950"/>
          <p14:tracePt t="74429" x="8401050" y="2863850"/>
          <p14:tracePt t="74446" x="8401050" y="2832100"/>
          <p14:tracePt t="74463" x="8388350" y="2781300"/>
          <p14:tracePt t="74479" x="8350250" y="2736850"/>
          <p14:tracePt t="74496" x="8324850" y="2705100"/>
          <p14:tracePt t="74512" x="8305800" y="2679700"/>
          <p14:tracePt t="74529" x="8274050" y="2673350"/>
          <p14:tracePt t="74546" x="8235950" y="2673350"/>
          <p14:tracePt t="74562" x="8185150" y="2673350"/>
          <p14:tracePt t="74579" x="8128000" y="2673350"/>
          <p14:tracePt t="74596" x="8077200" y="2673350"/>
          <p14:tracePt t="74599" x="8045450" y="2673350"/>
          <p14:tracePt t="74612" x="8032750" y="2673350"/>
          <p14:tracePt t="74629" x="7994650" y="2686050"/>
          <p14:tracePt t="74646" x="7975600" y="2698750"/>
          <p14:tracePt t="74663" x="7956550" y="2711450"/>
          <p14:tracePt t="74679" x="7937500" y="2724150"/>
          <p14:tracePt t="74695" x="7905750" y="2768600"/>
          <p14:tracePt t="74712" x="7874000" y="2794000"/>
          <p14:tracePt t="74729" x="7848600" y="2832100"/>
          <p14:tracePt t="74746" x="7835900" y="2857500"/>
          <p14:tracePt t="74762" x="7829550" y="2876550"/>
          <p14:tracePt t="74779" x="7829550" y="2889250"/>
          <p14:tracePt t="74795" x="7829550" y="2914650"/>
          <p14:tracePt t="74812" x="7842250" y="2940050"/>
          <p14:tracePt t="74829" x="7874000" y="2965450"/>
          <p14:tracePt t="74845" x="7931150" y="2978150"/>
          <p14:tracePt t="74863" x="8032750" y="2990850"/>
          <p14:tracePt t="74879" x="8159750" y="2990850"/>
          <p14:tracePt t="74895" x="8305800" y="2940050"/>
          <p14:tracePt t="74912" x="8343900" y="2901950"/>
          <p14:tracePt t="74929" x="8356600" y="2882900"/>
          <p14:tracePt t="74945" x="8350250" y="2863850"/>
          <p14:tracePt t="74962" x="8331200" y="2838450"/>
          <p14:tracePt t="74979" x="8312150" y="2832100"/>
          <p14:tracePt t="74995" x="8299450" y="2832100"/>
          <p14:tracePt t="75012" x="8293100" y="2832100"/>
          <p14:tracePt t="75824" x="8286750" y="2832100"/>
          <p14:tracePt t="75832" x="8280400" y="2832100"/>
          <p14:tracePt t="75895" x="8280400" y="2838450"/>
          <p14:tracePt t="75912" x="8280400" y="2851150"/>
          <p14:tracePt t="75919" x="8280400" y="2870200"/>
          <p14:tracePt t="75928" x="8280400" y="2882900"/>
          <p14:tracePt t="75944" x="8280400" y="2933700"/>
          <p14:tracePt t="75961" x="8267700" y="3048000"/>
          <p14:tracePt t="75978" x="8235950" y="3187700"/>
          <p14:tracePt t="75994" x="8204200" y="3340100"/>
          <p14:tracePt t="76011" x="8178800" y="3492500"/>
          <p14:tracePt t="76028" x="8159750" y="3619500"/>
          <p14:tracePt t="76044" x="8153400" y="3740150"/>
          <p14:tracePt t="76061" x="8153400" y="3848100"/>
          <p14:tracePt t="76078" x="8185150" y="3937000"/>
          <p14:tracePt t="76095" x="8223250" y="3981450"/>
          <p14:tracePt t="76111" x="8248650" y="4006850"/>
          <p14:tracePt t="76128" x="8255000" y="4013200"/>
          <p14:tracePt t="76144" x="8261350" y="4013200"/>
          <p14:tracePt t="76161" x="8267700" y="4013200"/>
          <p14:tracePt t="76178" x="8286750" y="4013200"/>
          <p14:tracePt t="76194" x="8318500" y="4013200"/>
          <p14:tracePt t="76211" x="8356600" y="4013200"/>
          <p14:tracePt t="76227" x="8413750" y="4013200"/>
          <p14:tracePt t="76244" x="8477250" y="4013200"/>
          <p14:tracePt t="76261" x="8528050" y="3981450"/>
          <p14:tracePt t="76278" x="8566150" y="3956050"/>
          <p14:tracePt t="76294" x="8578850" y="3917950"/>
          <p14:tracePt t="76311" x="8578850" y="3905250"/>
          <p14:tracePt t="76328" x="8566150" y="3867150"/>
          <p14:tracePt t="76344" x="8540750" y="3848100"/>
          <p14:tracePt t="76361" x="8496300" y="3829050"/>
          <p14:tracePt t="76377" x="8445500" y="3816350"/>
          <p14:tracePt t="76394" x="8401050" y="3816350"/>
          <p14:tracePt t="76411" x="8350250" y="3803650"/>
          <p14:tracePt t="76428" x="8305800" y="3803650"/>
          <p14:tracePt t="76444" x="8280400" y="3803650"/>
          <p14:tracePt t="76461" x="8267700" y="3803650"/>
          <p14:tracePt t="76478" x="8255000" y="3803650"/>
          <p14:tracePt t="76494" x="8216900" y="3803650"/>
          <p14:tracePt t="76511" x="8185150" y="3803650"/>
          <p14:tracePt t="76528" x="8115300" y="3803650"/>
          <p14:tracePt t="76544" x="8058150" y="3803650"/>
          <p14:tracePt t="76561" x="7994650" y="3803650"/>
          <p14:tracePt t="76577" x="7937500" y="3803650"/>
          <p14:tracePt t="76594" x="7905750" y="3803650"/>
          <p14:tracePt t="76611" x="7880350" y="3803650"/>
          <p14:tracePt t="76627" x="7861300" y="3803650"/>
          <p14:tracePt t="76644" x="7854950" y="3803650"/>
          <p14:tracePt t="76661" x="7842250" y="3803650"/>
          <p14:tracePt t="76677" x="7823200" y="3810000"/>
          <p14:tracePt t="76694" x="7823200" y="3816350"/>
          <p14:tracePt t="76711" x="7791450" y="3816350"/>
          <p14:tracePt t="76727" x="7766050" y="3841750"/>
          <p14:tracePt t="76744" x="7753350" y="3848100"/>
          <p14:tracePt t="76760" x="7740650" y="3867150"/>
          <p14:tracePt t="76777" x="7734300" y="3873500"/>
          <p14:tracePt t="76810" x="7734300" y="3886200"/>
          <p14:tracePt t="76827" x="7734300" y="3898900"/>
          <p14:tracePt t="76844" x="7747000" y="3911600"/>
          <p14:tracePt t="76860" x="7759700" y="3930650"/>
          <p14:tracePt t="76877" x="7759700" y="3937000"/>
          <p14:tracePt t="76894" x="7791450" y="3937000"/>
          <p14:tracePt t="76911" x="7791450" y="3943350"/>
          <p14:tracePt t="76927" x="7810500" y="3943350"/>
          <p14:tracePt t="76943" x="7823200" y="3943350"/>
          <p14:tracePt t="76977" x="7835900" y="3943350"/>
          <p14:tracePt t="76993" x="7848600" y="3943350"/>
          <p14:tracePt t="77010" x="7854950" y="3943350"/>
          <p14:tracePt t="77027" x="7874000" y="3943350"/>
          <p14:tracePt t="77044" x="7893050" y="3943350"/>
          <p14:tracePt t="77060" x="7912100" y="3943350"/>
          <p14:tracePt t="77077" x="7937500" y="3943350"/>
          <p14:tracePt t="77093" x="7956550" y="3943350"/>
          <p14:tracePt t="77111" x="7969250" y="3943350"/>
          <p14:tracePt t="77112" x="7975600" y="3943350"/>
          <p14:tracePt t="77127" x="7981950" y="3943350"/>
          <p14:tracePt t="77143" x="8020050" y="3943350"/>
          <p14:tracePt t="77160" x="8058150" y="3943350"/>
          <p14:tracePt t="77177" x="8128000" y="3930650"/>
          <p14:tracePt t="77193" x="8185150" y="3917950"/>
          <p14:tracePt t="77210" x="8223250" y="3911600"/>
          <p14:tracePt t="77227" x="8248650" y="3905250"/>
          <p14:tracePt t="77243" x="8255000" y="3898900"/>
          <p14:tracePt t="77260" x="8267700" y="3898900"/>
          <p14:tracePt t="77277" x="8280400" y="3898900"/>
          <p14:tracePt t="77310" x="8299450" y="3886200"/>
          <p14:tracePt t="77327" x="8318500" y="3873500"/>
          <p14:tracePt t="77343" x="8337550" y="3829050"/>
          <p14:tracePt t="77360" x="8343900" y="3810000"/>
          <p14:tracePt t="77376" x="8343900" y="3797300"/>
          <p14:tracePt t="77393" x="8343900" y="3778250"/>
          <p14:tracePt t="77410" x="8331200" y="3765550"/>
          <p14:tracePt t="77426" x="8299450" y="3746500"/>
          <p14:tracePt t="77443" x="8248650" y="3740150"/>
          <p14:tracePt t="77460" x="8197850" y="3740150"/>
          <p14:tracePt t="77477" x="8140700" y="3740150"/>
          <p14:tracePt t="77493" x="8102600" y="3740150"/>
          <p14:tracePt t="77510" x="8077200" y="3740150"/>
          <p14:tracePt t="77527" x="8058150" y="3740150"/>
          <p14:tracePt t="77543" x="8051800" y="3740150"/>
          <p14:tracePt t="77591" x="8045450" y="3740150"/>
          <p14:tracePt t="77784" x="8045450" y="3746500"/>
          <p14:tracePt t="77823" x="8045450" y="3752850"/>
          <p14:tracePt t="81848" x="8045450" y="3746500"/>
          <p14:tracePt t="81912" x="8039100" y="3733800"/>
          <p14:tracePt t="81928" x="8032750" y="3727450"/>
          <p14:tracePt t="81951" x="8020050" y="3721100"/>
          <p14:tracePt t="82064" x="8007350" y="3714750"/>
          <p14:tracePt t="82071" x="7994650" y="3708400"/>
          <p14:tracePt t="82079" x="7981950" y="3708400"/>
          <p14:tracePt t="82089" x="7975600" y="3708400"/>
          <p14:tracePt t="82106" x="7918450" y="3695700"/>
          <p14:tracePt t="82122" x="7823200" y="3676650"/>
          <p14:tracePt t="82139" x="7715250" y="3670300"/>
          <p14:tracePt t="82156" x="7556500" y="3670300"/>
          <p14:tracePt t="82172" x="7346950" y="3670300"/>
          <p14:tracePt t="82189" x="7137400" y="3670300"/>
          <p14:tracePt t="82205" x="6978650" y="3670300"/>
          <p14:tracePt t="82223" x="6883400" y="3670300"/>
          <p14:tracePt t="82239" x="6813550" y="3670300"/>
          <p14:tracePt t="82255" x="6794500" y="3670300"/>
          <p14:tracePt t="82416" x="6794500" y="3663950"/>
          <p14:tracePt t="82424" x="6800850" y="3663950"/>
          <p14:tracePt t="82431" x="6819900" y="3663950"/>
          <p14:tracePt t="82440" x="6851650" y="3663950"/>
          <p14:tracePt t="82455" x="6959600" y="3663950"/>
          <p14:tracePt t="82472" x="7105650" y="3663950"/>
          <p14:tracePt t="82489" x="7258050" y="3644900"/>
          <p14:tracePt t="82505" x="7340600" y="3625850"/>
          <p14:tracePt t="82522" x="7391400" y="3619500"/>
          <p14:tracePt t="82539" x="7423150" y="3606800"/>
          <p14:tracePt t="82555" x="7435850" y="3606800"/>
          <p14:tracePt t="82589" x="7435850" y="3600450"/>
          <p14:tracePt t="82605" x="7435850" y="3594100"/>
          <p14:tracePt t="82622" x="7435850" y="3581400"/>
          <p14:tracePt t="82639" x="7435850" y="3562350"/>
          <p14:tracePt t="82655" x="7429500" y="3549650"/>
          <p14:tracePt t="82920" x="7454900" y="3549650"/>
          <p14:tracePt t="82928" x="7493000" y="3556000"/>
          <p14:tracePt t="82938" x="7524750" y="3568700"/>
          <p14:tracePt t="82955" x="7594600" y="3575050"/>
          <p14:tracePt t="82972" x="7658100" y="3575050"/>
          <p14:tracePt t="82988" x="7696200" y="3575050"/>
          <p14:tracePt t="83005" x="7708900" y="3575050"/>
          <p14:tracePt t="83022" x="7715250" y="3575050"/>
          <p14:tracePt t="83057" x="7721600" y="3575050"/>
          <p14:tracePt t="83072" x="7721600" y="3568700"/>
          <p14:tracePt t="83088" x="7727950" y="3556000"/>
          <p14:tracePt t="83480" x="7734300" y="3556000"/>
          <p14:tracePt t="83488" x="7740650" y="3556000"/>
          <p14:tracePt t="83495" x="7759700" y="3556000"/>
          <p14:tracePt t="83504" x="7772400" y="3556000"/>
          <p14:tracePt t="83521" x="7823200" y="3556000"/>
          <p14:tracePt t="83538" x="7880350" y="3556000"/>
          <p14:tracePt t="83554" x="7943850" y="3549650"/>
          <p14:tracePt t="83571" x="8001000" y="3543300"/>
          <p14:tracePt t="83588" x="8051800" y="3536950"/>
          <p14:tracePt t="83604" x="8096250" y="3536950"/>
          <p14:tracePt t="83621" x="8134350" y="3530600"/>
          <p14:tracePt t="83638" x="8159750" y="3517900"/>
          <p14:tracePt t="83654" x="8172450" y="3511550"/>
          <p14:tracePt t="83872" x="8178800" y="3511550"/>
          <p14:tracePt t="83879" x="8197850" y="3511550"/>
          <p14:tracePt t="83888" x="8229600" y="3517900"/>
          <p14:tracePt t="83904" x="8293100" y="3517900"/>
          <p14:tracePt t="83921" x="8382000" y="3517900"/>
          <p14:tracePt t="83938" x="8489950" y="3517900"/>
          <p14:tracePt t="83954" x="8572500" y="3517900"/>
          <p14:tracePt t="83971" x="8636000" y="3517900"/>
          <p14:tracePt t="83987" x="8686800" y="3517900"/>
          <p14:tracePt t="84004" x="8712200" y="3517900"/>
          <p14:tracePt t="84021" x="8750300" y="3517900"/>
          <p14:tracePt t="84037" x="8788400" y="3517900"/>
          <p14:tracePt t="84054" x="8826500" y="3517900"/>
          <p14:tracePt t="84071" x="8858250" y="3511550"/>
          <p14:tracePt t="84087" x="8858250" y="3505200"/>
          <p14:tracePt t="84784" x="8858250" y="3498850"/>
          <p14:tracePt t="84792" x="8851900" y="3498850"/>
          <p14:tracePt t="84803" x="8845550" y="3498850"/>
          <p14:tracePt t="84863" x="8832850" y="3505200"/>
          <p14:tracePt t="84872" x="8826500" y="3517900"/>
          <p14:tracePt t="84879" x="8813800" y="3536950"/>
          <p14:tracePt t="84889" x="8807450" y="3562350"/>
          <p14:tracePt t="84903" x="8788400" y="3613150"/>
          <p14:tracePt t="84920" x="8763000" y="3676650"/>
          <p14:tracePt t="84937" x="8737600" y="3727450"/>
          <p14:tracePt t="84953" x="8712200" y="3778250"/>
          <p14:tracePt t="84970" x="8661400" y="3822700"/>
          <p14:tracePt t="84986" x="8610600" y="3860800"/>
          <p14:tracePt t="85003" x="8534400" y="3905250"/>
          <p14:tracePt t="85020" x="8458200" y="3949700"/>
          <p14:tracePt t="85036" x="8362950" y="4006850"/>
          <p14:tracePt t="85053" x="8274050" y="4051300"/>
          <p14:tracePt t="85070" x="8166100" y="4102100"/>
          <p14:tracePt t="85087" x="8045450" y="4140200"/>
          <p14:tracePt t="85103" x="7854950" y="4216400"/>
          <p14:tracePt t="85120" x="7715250" y="4267200"/>
          <p14:tracePt t="85137" x="7600950" y="4318000"/>
          <p14:tracePt t="85153" x="7518400" y="4343400"/>
          <p14:tracePt t="85170" x="7442200" y="4381500"/>
          <p14:tracePt t="85186" x="7372350" y="4400550"/>
          <p14:tracePt t="85203" x="7270750" y="4425950"/>
          <p14:tracePt t="85220" x="7143750" y="4445000"/>
          <p14:tracePt t="85236" x="7004050" y="4464050"/>
          <p14:tracePt t="85253" x="6883400" y="4489450"/>
          <p14:tracePt t="85270" x="6813550" y="4502150"/>
          <p14:tracePt t="85286" x="6769100" y="4514850"/>
          <p14:tracePt t="85303" x="6743700" y="4514850"/>
          <p14:tracePt t="85319" x="6648450" y="4514850"/>
          <p14:tracePt t="85336" x="6546850" y="4527550"/>
          <p14:tracePt t="85353" x="6464300" y="4533900"/>
          <p14:tracePt t="85370" x="6413500" y="4546600"/>
          <p14:tracePt t="85386" x="6400800" y="4546600"/>
          <p14:tracePt t="85488" x="6394450" y="4546600"/>
          <p14:tracePt t="85495" x="6394450" y="4540250"/>
          <p14:tracePt t="85511" x="6400800" y="4527550"/>
          <p14:tracePt t="85520" x="6413500" y="4521200"/>
          <p14:tracePt t="85536" x="6426200" y="4508500"/>
          <p14:tracePt t="85553" x="6451600" y="4508500"/>
          <p14:tracePt t="85569" x="6470650" y="4508500"/>
          <p14:tracePt t="85586" x="6489700" y="4508500"/>
          <p14:tracePt t="85603" x="6521450" y="4508500"/>
          <p14:tracePt t="85619" x="6584950" y="4508500"/>
          <p14:tracePt t="85636" x="6654800" y="4508500"/>
          <p14:tracePt t="85653" x="6737350" y="4508500"/>
          <p14:tracePt t="85655" x="6775450" y="4508500"/>
          <p14:tracePt t="85669" x="6807200" y="4508500"/>
          <p14:tracePt t="85686" x="6845300" y="4508500"/>
          <p14:tracePt t="85703" x="6889750" y="4508500"/>
          <p14:tracePt t="85719" x="6940550" y="4508500"/>
          <p14:tracePt t="85736" x="6959600" y="4502150"/>
          <p14:tracePt t="85769" x="6965950" y="4495800"/>
          <p14:tracePt t="85786" x="6978650" y="4489450"/>
          <p14:tracePt t="85819" x="6978650" y="4476750"/>
          <p14:tracePt t="85936" x="6985000" y="4476750"/>
          <p14:tracePt t="85943" x="6997700" y="4476750"/>
          <p14:tracePt t="85952" x="7016750" y="4476750"/>
          <p14:tracePt t="85969" x="7118350" y="4476750"/>
          <p14:tracePt t="85986" x="7258050" y="4502150"/>
          <p14:tracePt t="86002" x="7397750" y="4514850"/>
          <p14:tracePt t="86019" x="7524750" y="4514850"/>
          <p14:tracePt t="86035" x="7620000" y="4514850"/>
          <p14:tracePt t="86052" x="7670800" y="4514850"/>
          <p14:tracePt t="86069" x="7689850" y="4514850"/>
          <p14:tracePt t="86085" x="7702550" y="4514850"/>
          <p14:tracePt t="86102" x="7721600" y="4502150"/>
          <p14:tracePt t="86119" x="7734300" y="4483100"/>
          <p14:tracePt t="86135" x="7747000" y="4470400"/>
          <p14:tracePt t="86152" x="7747000" y="4464050"/>
          <p14:tracePt t="86183" x="7747000" y="4457700"/>
          <p14:tracePt t="86368" x="7753350" y="4451350"/>
          <p14:tracePt t="86384" x="7766050" y="4451350"/>
          <p14:tracePt t="86391" x="7778750" y="4451350"/>
          <p14:tracePt t="86402" x="7791450" y="4451350"/>
          <p14:tracePt t="86419" x="7804150" y="4451350"/>
          <p14:tracePt t="86435" x="7810500" y="4451350"/>
          <p14:tracePt t="86640" x="7816850" y="4451350"/>
          <p14:tracePt t="86648" x="7829550" y="4451350"/>
          <p14:tracePt t="86656" x="7861300" y="4451350"/>
          <p14:tracePt t="86668" x="7899400" y="4457700"/>
          <p14:tracePt t="86685" x="7994650" y="4464050"/>
          <p14:tracePt t="86702" x="8108950" y="4464050"/>
          <p14:tracePt t="86719" x="8216900" y="4464050"/>
          <p14:tracePt t="86735" x="8280400" y="4464050"/>
          <p14:tracePt t="86751" x="8293100" y="4464050"/>
          <p14:tracePt t="86785" x="8286750" y="4445000"/>
          <p14:tracePt t="86831" x="8280400" y="4432300"/>
          <p14:tracePt t="87019" x="8293100" y="4432300"/>
          <p14:tracePt t="87024" x="8331200" y="4432300"/>
          <p14:tracePt t="87035" x="8362950" y="4438650"/>
          <p14:tracePt t="87051" x="8451850" y="4451350"/>
          <p14:tracePt t="87068" x="8559800" y="4457700"/>
          <p14:tracePt t="87085" x="8667750" y="4457700"/>
          <p14:tracePt t="87101" x="8750300" y="4457700"/>
          <p14:tracePt t="87118" x="8826500" y="4457700"/>
          <p14:tracePt t="87135" x="8883650" y="4445000"/>
          <p14:tracePt t="87151" x="8921750" y="4432300"/>
          <p14:tracePt t="87168" x="8940800" y="4419600"/>
          <p14:tracePt t="87184" x="8947150" y="4419600"/>
          <p14:tracePt t="87201" x="8959850" y="4413250"/>
          <p14:tracePt t="87218" x="8966200" y="4400550"/>
          <p14:tracePt t="87234" x="8966200" y="4394200"/>
          <p14:tracePt t="87251" x="8972550" y="4381500"/>
          <p14:tracePt t="88807" x="8972550" y="4387850"/>
          <p14:tracePt t="88816" x="8978900" y="4400550"/>
          <p14:tracePt t="88823" x="8985250" y="4406900"/>
          <p14:tracePt t="88833" x="8997950" y="4419600"/>
          <p14:tracePt t="88850" x="9010650" y="4438650"/>
          <p14:tracePt t="88866" x="9036050" y="4457700"/>
          <p14:tracePt t="88883" x="9048750" y="4476750"/>
          <p14:tracePt t="88900" x="9074150" y="4495800"/>
          <p14:tracePt t="88916" x="9093200" y="4514850"/>
          <p14:tracePt t="88933" x="9118600" y="4540250"/>
          <p14:tracePt t="88950" x="9131300" y="4572000"/>
          <p14:tracePt t="88967" x="9150350" y="4603750"/>
          <p14:tracePt t="88983" x="9169400" y="4648200"/>
          <p14:tracePt t="89000" x="9188450" y="4699000"/>
          <p14:tracePt t="89016" x="9201150" y="4737100"/>
          <p14:tracePt t="89033" x="9207500" y="4768850"/>
          <p14:tracePt t="89050" x="9213850" y="4806950"/>
          <p14:tracePt t="89066" x="9226550" y="4845050"/>
          <p14:tracePt t="89083" x="9232900" y="4889500"/>
          <p14:tracePt t="89099" x="9245600" y="4927600"/>
          <p14:tracePt t="89116" x="9258300" y="4965700"/>
          <p14:tracePt t="89133" x="9277350" y="4991100"/>
          <p14:tracePt t="89150" x="9296400" y="5022850"/>
          <p14:tracePt t="89152" x="9302750" y="5029200"/>
          <p14:tracePt t="89166" x="9309100" y="5035550"/>
          <p14:tracePt t="89183" x="9315450" y="5048250"/>
          <p14:tracePt t="89199" x="9328150" y="5048250"/>
          <p14:tracePt t="89295" x="9334500" y="5054600"/>
          <p14:tracePt t="89928" x="9340850" y="5054600"/>
          <p14:tracePt t="89944" x="9347200" y="5054600"/>
          <p14:tracePt t="89951" x="9353550" y="5054600"/>
          <p14:tracePt t="89965" x="9378950" y="5054600"/>
          <p14:tracePt t="89982" x="9410700" y="5054600"/>
          <p14:tracePt t="89999" x="9461500" y="5054600"/>
          <p14:tracePt t="90015" x="9518650" y="5041900"/>
          <p14:tracePt t="90032" x="9550400" y="5022850"/>
          <p14:tracePt t="90049" x="9569450" y="5010150"/>
          <p14:tracePt t="90065" x="9588500" y="4972050"/>
          <p14:tracePt t="90082" x="9607550" y="4940300"/>
          <p14:tracePt t="90099" x="9613900" y="4908550"/>
          <p14:tracePt t="90115" x="9613900" y="4895850"/>
          <p14:tracePt t="90132" x="9613900" y="4870450"/>
          <p14:tracePt t="90149" x="9613900" y="4845050"/>
          <p14:tracePt t="90165" x="9613900" y="4819650"/>
          <p14:tracePt t="90168" x="9613900" y="4806950"/>
          <p14:tracePt t="90182" x="9607550" y="4800600"/>
          <p14:tracePt t="90199" x="9594850" y="4775200"/>
          <p14:tracePt t="90215" x="9563100" y="4743450"/>
          <p14:tracePt t="90232" x="9531350" y="4724400"/>
          <p14:tracePt t="90249" x="9499600" y="4705350"/>
          <p14:tracePt t="90265" x="9461500" y="4699000"/>
          <p14:tracePt t="90282" x="9436100" y="4699000"/>
          <p14:tracePt t="90299" x="9391650" y="4686300"/>
          <p14:tracePt t="90315" x="9347200" y="4679950"/>
          <p14:tracePt t="90332" x="9296400" y="4679950"/>
          <p14:tracePt t="90348" x="9271000" y="4679950"/>
          <p14:tracePt t="90365" x="9251950" y="4679950"/>
          <p14:tracePt t="90382" x="9245600" y="4679950"/>
          <p14:tracePt t="90399" x="9239250" y="4686300"/>
          <p14:tracePt t="90415" x="9232900" y="4711700"/>
          <p14:tracePt t="90432" x="9226550" y="4724400"/>
          <p14:tracePt t="90448" x="9226550" y="4743450"/>
          <p14:tracePt t="90465" x="9226550" y="4756150"/>
          <p14:tracePt t="90482" x="9226550" y="4768850"/>
          <p14:tracePt t="90498" x="9226550" y="4781550"/>
          <p14:tracePt t="90515" x="9226550" y="4800600"/>
          <p14:tracePt t="90532" x="9226550" y="4813300"/>
          <p14:tracePt t="90548" x="9226550" y="4832350"/>
          <p14:tracePt t="90565" x="9226550" y="4851400"/>
          <p14:tracePt t="90582" x="9232900" y="4876800"/>
          <p14:tracePt t="90598" x="9239250" y="4889500"/>
          <p14:tracePt t="90615" x="9239250" y="4895850"/>
          <p14:tracePt t="90632" x="9251950" y="4914900"/>
          <p14:tracePt t="90648" x="9258300" y="4927600"/>
          <p14:tracePt t="90665" x="9277350" y="4940300"/>
          <p14:tracePt t="90682" x="9302750" y="4965700"/>
          <p14:tracePt t="90698" x="9340850" y="4984750"/>
          <p14:tracePt t="90715" x="9372600" y="5003800"/>
          <p14:tracePt t="90732" x="9410700" y="5016500"/>
          <p14:tracePt t="90748" x="9436100" y="5016500"/>
          <p14:tracePt t="90765" x="9480550" y="5029200"/>
          <p14:tracePt t="90781" x="9505950" y="5029200"/>
          <p14:tracePt t="90798" x="9550400" y="5029200"/>
          <p14:tracePt t="90815" x="9582150" y="5029200"/>
          <p14:tracePt t="90831" x="9626600" y="5029200"/>
          <p14:tracePt t="90848" x="9658350" y="5029200"/>
          <p14:tracePt t="90865" x="9690100" y="5016500"/>
          <p14:tracePt t="90881" x="9709150" y="5010150"/>
          <p14:tracePt t="90898" x="9734550" y="4991100"/>
          <p14:tracePt t="90915" x="9753600" y="4972050"/>
          <p14:tracePt t="90931" x="9759950" y="4953000"/>
          <p14:tracePt t="90948" x="9759950" y="4927600"/>
          <p14:tracePt t="90964" x="9759950" y="4908550"/>
          <p14:tracePt t="90981" x="9759950" y="4889500"/>
          <p14:tracePt t="90998" x="9759950" y="4870450"/>
          <p14:tracePt t="91015" x="9747250" y="4857750"/>
          <p14:tracePt t="91031" x="9696450" y="4813300"/>
          <p14:tracePt t="91048" x="9664700" y="4800600"/>
          <p14:tracePt t="91064" x="9626600" y="4781550"/>
          <p14:tracePt t="91081" x="9594850" y="4768850"/>
          <p14:tracePt t="91098" x="9563100" y="4762500"/>
          <p14:tracePt t="91114" x="9556750" y="4762500"/>
          <p14:tracePt t="91131" x="9550400" y="4762500"/>
          <p14:tracePt t="91148" x="9537700" y="4762500"/>
          <p14:tracePt t="91168" x="9531350" y="4762500"/>
          <p14:tracePt t="91376" x="9531350" y="4768850"/>
          <p14:tracePt t="91400" x="9537700" y="4768850"/>
          <p14:tracePt t="92216" x="9544050" y="4768850"/>
          <p14:tracePt t="92264" x="9537700" y="4768850"/>
          <p14:tracePt t="92272" x="9531350" y="4768850"/>
          <p14:tracePt t="92335" x="9525000" y="4768850"/>
          <p14:tracePt t="92376" x="9518650" y="4768850"/>
          <p14:tracePt t="92384" x="9505950" y="4768850"/>
          <p14:tracePt t="92391" x="9480550" y="4781550"/>
          <p14:tracePt t="92400" x="9436100" y="4800600"/>
          <p14:tracePt t="92413" x="9378950" y="4832350"/>
          <p14:tracePt t="92430" x="9220200" y="4927600"/>
          <p14:tracePt t="92447" x="9023350" y="5029200"/>
          <p14:tracePt t="92463" x="8724900" y="5156200"/>
          <p14:tracePt t="92480" x="8585200" y="5232400"/>
          <p14:tracePt t="92497" x="8515350" y="5264150"/>
          <p14:tracePt t="92513" x="8451850" y="5302250"/>
          <p14:tracePt t="92530" x="8356600" y="5334000"/>
          <p14:tracePt t="92547" x="8204200" y="5365750"/>
          <p14:tracePt t="92563" x="8032750" y="5397500"/>
          <p14:tracePt t="92580" x="7848600" y="5441950"/>
          <p14:tracePt t="92596" x="7677150" y="5480050"/>
          <p14:tracePt t="92613" x="7550150" y="5492750"/>
          <p14:tracePt t="92630" x="7486650" y="5511800"/>
          <p14:tracePt t="92647" x="7454900" y="5524500"/>
          <p14:tracePt t="92650" x="7429500" y="5530850"/>
          <p14:tracePt t="92663" x="7378700" y="5537200"/>
          <p14:tracePt t="92680" x="7277100" y="5537200"/>
          <p14:tracePt t="92696" x="7137400" y="5537200"/>
          <p14:tracePt t="92713" x="7010400" y="5556250"/>
          <p14:tracePt t="92730" x="6927850" y="5575300"/>
          <p14:tracePt t="92746" x="6883400" y="5575300"/>
          <p14:tracePt t="92763" x="6838950" y="5575300"/>
          <p14:tracePt t="92780" x="6794500" y="5575300"/>
          <p14:tracePt t="92796" x="6718300" y="5575300"/>
          <p14:tracePt t="92813" x="6642100" y="5575300"/>
          <p14:tracePt t="92830" x="6584950" y="5575300"/>
          <p14:tracePt t="92846" x="6546850" y="5575300"/>
          <p14:tracePt t="92863" x="6534150" y="5575300"/>
          <p14:tracePt t="92879" x="6496050" y="5562600"/>
          <p14:tracePt t="92896" x="6477000" y="5543550"/>
          <p14:tracePt t="92913" x="6470650" y="5537200"/>
          <p14:tracePt t="92984" x="6477000" y="5537200"/>
          <p14:tracePt t="92991" x="6483350" y="5537200"/>
          <p14:tracePt t="93000" x="6496050" y="5530850"/>
          <p14:tracePt t="93013" x="6502400" y="5524500"/>
          <p14:tracePt t="93030" x="6508750" y="5524500"/>
          <p14:tracePt t="93046" x="6527800" y="5524500"/>
          <p14:tracePt t="93063" x="6540500" y="5524500"/>
          <p14:tracePt t="93079" x="6546850" y="5524500"/>
          <p14:tracePt t="93096" x="6553200" y="5524500"/>
          <p14:tracePt t="93113" x="6559550" y="5524500"/>
          <p14:tracePt t="93129" x="6565900" y="5524500"/>
          <p14:tracePt t="93146" x="6578600" y="5524500"/>
          <p14:tracePt t="93163" x="6610350" y="5524500"/>
          <p14:tracePt t="93179" x="6642100" y="5543550"/>
          <p14:tracePt t="93196" x="6673850" y="5549900"/>
          <p14:tracePt t="93213" x="6705600" y="5556250"/>
          <p14:tracePt t="93229" x="6743700" y="5562600"/>
          <p14:tracePt t="93246" x="6750050" y="5562600"/>
          <p14:tracePt t="93263" x="6769100" y="5568950"/>
          <p14:tracePt t="93279" x="6794500" y="5581650"/>
          <p14:tracePt t="93296" x="6807200" y="5581650"/>
          <p14:tracePt t="93312" x="6813550" y="5581650"/>
          <p14:tracePt t="93408" x="6819900" y="5581650"/>
          <p14:tracePt t="94168" x="6832600" y="5588000"/>
          <p14:tracePt t="94175" x="6851650" y="5607050"/>
          <p14:tracePt t="94183" x="6870700" y="5619750"/>
          <p14:tracePt t="94195" x="6889750" y="5632450"/>
          <p14:tracePt t="94212" x="6934200" y="5645150"/>
          <p14:tracePt t="94228" x="6991350" y="5670550"/>
          <p14:tracePt t="94245" x="7042150" y="5683250"/>
          <p14:tracePt t="94262" x="7099300" y="5695950"/>
          <p14:tracePt t="94279" x="7124700" y="5702300"/>
          <p14:tracePt t="94295" x="7143750" y="5702300"/>
          <p14:tracePt t="94312" x="7162800" y="5702300"/>
          <p14:tracePt t="94328" x="7169150" y="5702300"/>
          <p14:tracePt t="94345" x="7181850" y="5702300"/>
          <p14:tracePt t="94361" x="7200900" y="5702300"/>
          <p14:tracePt t="94378" x="7219950" y="5689600"/>
          <p14:tracePt t="94395" x="7226300" y="5683250"/>
          <p14:tracePt t="94412" x="7239000" y="5657850"/>
          <p14:tracePt t="94429" x="7239000" y="5651500"/>
          <p14:tracePt t="94445" x="7251700" y="5638800"/>
          <p14:tracePt t="94478" x="7258050" y="5638800"/>
          <p14:tracePt t="94495" x="7270750" y="5638800"/>
          <p14:tracePt t="94511" x="7315200" y="5645150"/>
          <p14:tracePt t="94528" x="7372350" y="5664200"/>
          <p14:tracePt t="94545" x="7473950" y="5702300"/>
          <p14:tracePt t="94561" x="7607300" y="5753100"/>
          <p14:tracePt t="94578" x="7734300" y="5784850"/>
          <p14:tracePt t="94595" x="7810500" y="5797550"/>
          <p14:tracePt t="94611" x="7854950" y="5797550"/>
          <p14:tracePt t="94628" x="7874000" y="5797550"/>
          <p14:tracePt t="94664" x="7874000" y="5784850"/>
          <p14:tracePt t="94678" x="7874000" y="5778500"/>
          <p14:tracePt t="94695" x="7874000" y="5759450"/>
          <p14:tracePt t="94711" x="7861300" y="5740400"/>
          <p14:tracePt t="94728" x="7854950" y="5721350"/>
          <p14:tracePt t="94745" x="7842250" y="5702300"/>
          <p14:tracePt t="94761" x="7829550" y="5676900"/>
          <p14:tracePt t="94778" x="7816850" y="5657850"/>
          <p14:tracePt t="94794" x="7816850" y="5638800"/>
          <p14:tracePt t="94992" x="7816850" y="5632450"/>
          <p14:tracePt t="95000" x="7823200" y="5632450"/>
          <p14:tracePt t="95016" x="7829550" y="5638800"/>
          <p14:tracePt t="95028" x="7842250" y="5638800"/>
          <p14:tracePt t="95044" x="7880350" y="5664200"/>
          <p14:tracePt t="95061" x="7931150" y="5689600"/>
          <p14:tracePt t="95078" x="8001000" y="5721350"/>
          <p14:tracePt t="95095" x="8070850" y="5734050"/>
          <p14:tracePt t="95111" x="8147050" y="5746750"/>
          <p14:tracePt t="95128" x="8235950" y="5759450"/>
          <p14:tracePt t="95144" x="8274050" y="5759450"/>
          <p14:tracePt t="95161" x="8318500" y="5753100"/>
          <p14:tracePt t="95178" x="8337550" y="5740400"/>
          <p14:tracePt t="95194" x="8356600" y="5721350"/>
          <p14:tracePt t="95211" x="8369300" y="5695950"/>
          <p14:tracePt t="95228" x="8375650" y="5676900"/>
          <p14:tracePt t="95244" x="8375650" y="5657850"/>
          <p14:tracePt t="95261" x="8375650" y="5638800"/>
          <p14:tracePt t="95277" x="8375650" y="5626100"/>
          <p14:tracePt t="95294" x="8375650" y="5613400"/>
          <p14:tracePt t="95327" x="8375650" y="5607050"/>
          <p14:tracePt t="95359" x="8375650" y="5600700"/>
          <p14:tracePt t="95712" x="8382000" y="5600700"/>
          <p14:tracePt t="95720" x="8401050" y="5600700"/>
          <p14:tracePt t="95728" x="8413750" y="5600700"/>
          <p14:tracePt t="95744" x="8464550" y="5619750"/>
          <p14:tracePt t="95761" x="8547100" y="5657850"/>
          <p14:tracePt t="95777" x="8642350" y="5689600"/>
          <p14:tracePt t="95794" x="8731250" y="5721350"/>
          <p14:tracePt t="95810" x="8813800" y="5734050"/>
          <p14:tracePt t="95827" x="8877300" y="5746750"/>
          <p14:tracePt t="95844" x="8959850" y="5765800"/>
          <p14:tracePt t="95860" x="9029700" y="5772150"/>
          <p14:tracePt t="95877" x="9080500" y="5772150"/>
          <p14:tracePt t="95894" x="9131300" y="5772150"/>
          <p14:tracePt t="95911" x="9169400" y="5772150"/>
          <p14:tracePt t="95927" x="9188450" y="5772150"/>
          <p14:tracePt t="95944" x="9194800" y="5765800"/>
          <p14:tracePt t="95960" x="9194800" y="5753100"/>
          <p14:tracePt t="95977" x="9194800" y="5740400"/>
          <p14:tracePt t="95994" x="9201150" y="5708650"/>
          <p14:tracePt t="96010" x="9213850" y="5689600"/>
          <p14:tracePt t="96027" x="9213850" y="5676900"/>
          <p14:tracePt t="96043" x="9213850" y="5657850"/>
          <p14:tracePt t="96060" x="9213850" y="5645150"/>
          <p14:tracePt t="96093" x="9213850" y="5632450"/>
          <p14:tracePt t="96110" x="9213850" y="5626100"/>
          <p14:tracePt t="96144" x="9213850" y="5619750"/>
          <p14:tracePt t="96160" x="9220200" y="5613400"/>
          <p14:tracePt t="96177" x="9232900" y="5613400"/>
          <p14:tracePt t="96193" x="9315450" y="5638800"/>
          <p14:tracePt t="96210" x="9417050" y="5676900"/>
          <p14:tracePt t="96227" x="9537700" y="5727700"/>
          <p14:tracePt t="96243" x="9652000" y="5765800"/>
          <p14:tracePt t="96260" x="9721850" y="5772150"/>
          <p14:tracePt t="96277" x="9772650" y="5772150"/>
          <p14:tracePt t="96293" x="9798050" y="5772150"/>
          <p14:tracePt t="96310" x="9810750" y="5746750"/>
          <p14:tracePt t="96327" x="9817100" y="5721350"/>
          <p14:tracePt t="96343" x="9817100" y="5676900"/>
          <p14:tracePt t="96360" x="9817100" y="5657850"/>
          <p14:tracePt t="96376" x="9817100" y="5632450"/>
          <p14:tracePt t="96393" x="9804400" y="5607050"/>
          <p14:tracePt t="96410" x="9791700" y="5600700"/>
          <p14:tracePt t="96495" x="9798050" y="5607050"/>
          <p14:tracePt t="96503" x="9804400" y="5619750"/>
          <p14:tracePt t="96512" x="9836150" y="5638800"/>
          <p14:tracePt t="96527" x="9874250" y="5670550"/>
          <p14:tracePt t="96543" x="10013950" y="5734050"/>
          <p14:tracePt t="96560" x="10121900" y="5772150"/>
          <p14:tracePt t="96576" x="10229850" y="5791200"/>
          <p14:tracePt t="96593" x="10318750" y="5791200"/>
          <p14:tracePt t="96609" x="10407650" y="5791200"/>
          <p14:tracePt t="96626" x="10483850" y="5784850"/>
          <p14:tracePt t="96643" x="10560050" y="5772150"/>
          <p14:tracePt t="96659" x="10610850" y="5759450"/>
          <p14:tracePt t="96676" x="10655300" y="5746750"/>
          <p14:tracePt t="96693" x="10687050" y="5734050"/>
          <p14:tracePt t="96695" x="10699750" y="5727700"/>
          <p14:tracePt t="96710" x="10712450" y="5715000"/>
          <p14:tracePt t="96727" x="10712450" y="5695950"/>
          <p14:tracePt t="96743" x="10718800" y="5670550"/>
          <p14:tracePt t="96759" x="10737850" y="5638800"/>
          <p14:tracePt t="96776" x="10737850" y="5626100"/>
          <p14:tracePt t="96793" x="10737850" y="5613400"/>
          <p14:tracePt t="96809" x="10737850" y="5594350"/>
          <p14:tracePt t="96826" x="10737850" y="5588000"/>
          <p14:tracePt t="98016" x="10737850" y="5581650"/>
          <p14:tracePt t="98024" x="10731500" y="5581650"/>
          <p14:tracePt t="98031" x="10712450" y="5581650"/>
          <p14:tracePt t="98042" x="10699750" y="5581650"/>
          <p14:tracePt t="98058" x="10687050" y="5581650"/>
          <p14:tracePt t="98075" x="10668000" y="5575300"/>
          <p14:tracePt t="98092" x="10636250" y="5568950"/>
          <p14:tracePt t="98108" x="10610850" y="5556250"/>
          <p14:tracePt t="98125" x="10572750" y="5537200"/>
          <p14:tracePt t="98142" x="10496550" y="5492750"/>
          <p14:tracePt t="98158" x="10337800" y="5403850"/>
          <p14:tracePt t="98175" x="10128250" y="5270500"/>
          <p14:tracePt t="98192" x="9848850" y="5099050"/>
          <p14:tracePt t="98208" x="9740900" y="4978400"/>
          <p14:tracePt t="98225" x="9658350" y="4864100"/>
          <p14:tracePt t="98241" x="9575800" y="4724400"/>
          <p14:tracePt t="98258" x="9467850" y="4559300"/>
          <p14:tracePt t="98275" x="9372600" y="4381500"/>
          <p14:tracePt t="98291" x="9290050" y="4235450"/>
          <p14:tracePt t="98308" x="9239250" y="4133850"/>
          <p14:tracePt t="98325" x="9201150" y="4051300"/>
          <p14:tracePt t="98342" x="9163050" y="3975100"/>
          <p14:tracePt t="98359" x="9124950" y="3930650"/>
          <p14:tracePt t="98375" x="9067800" y="3873500"/>
          <p14:tracePt t="98391" x="8991600" y="3810000"/>
          <p14:tracePt t="98408" x="8966200" y="3790950"/>
          <p14:tracePt t="98425" x="8947150" y="3778250"/>
          <p14:tracePt t="98441" x="8934450" y="3765550"/>
          <p14:tracePt t="98458" x="8915400" y="3740150"/>
          <p14:tracePt t="98475" x="8877300" y="3708400"/>
          <p14:tracePt t="98491" x="8845550" y="3689350"/>
          <p14:tracePt t="98508" x="8820150" y="3676650"/>
          <p14:tracePt t="98524" x="8813800" y="3670300"/>
          <p14:tracePt t="98541" x="8801100" y="3663950"/>
          <p14:tracePt t="98559" x="8794750" y="3663950"/>
          <p14:tracePt t="98575" x="8794750" y="3657600"/>
          <p14:tracePt t="98591" x="8756650" y="3638550"/>
          <p14:tracePt t="98608" x="8724900" y="3632200"/>
          <p14:tracePt t="98624" x="8724900" y="3625850"/>
          <p14:tracePt t="98641" x="8712200" y="3619500"/>
          <p14:tracePt t="98658" x="8705850" y="3613150"/>
          <p14:tracePt t="98696" x="8699500" y="3606800"/>
          <p14:tracePt t="98708" x="8686800" y="3600450"/>
          <p14:tracePt t="98724" x="8680450" y="3594100"/>
          <p14:tracePt t="98741" x="8674100" y="3594100"/>
          <p14:tracePt t="98758" x="8667750" y="3594100"/>
          <p14:tracePt t="98784" x="8661400" y="3594100"/>
          <p14:tracePt t="99400" x="8667750" y="3594100"/>
          <p14:tracePt t="99504" x="8674100" y="3594100"/>
          <p14:tracePt t="99656" x="8680450" y="3594100"/>
          <p14:tracePt t="100416" x="8686800" y="3594100"/>
          <p14:tracePt t="100432" x="8693150" y="3594100"/>
          <p14:tracePt t="101616" x="8674100" y="3594100"/>
          <p14:tracePt t="101624" x="8636000" y="3594100"/>
          <p14:tracePt t="101631" x="8591550" y="3606800"/>
          <p14:tracePt t="101641" x="8547100" y="3613150"/>
          <p14:tracePt t="101655" x="8426450" y="3619500"/>
          <p14:tracePt t="101672" x="8280400" y="3619500"/>
          <p14:tracePt t="101688" x="8121650" y="3619500"/>
          <p14:tracePt t="101705" x="7943850" y="3619500"/>
          <p14:tracePt t="101722" x="7708900" y="3619500"/>
          <p14:tracePt t="101738" x="7429500" y="3619500"/>
          <p14:tracePt t="101755" x="7162800" y="3657600"/>
          <p14:tracePt t="101772" x="6991350" y="3695700"/>
          <p14:tracePt t="101788" x="6896100" y="3721100"/>
          <p14:tracePt t="101805" x="6864350" y="3733800"/>
          <p14:tracePt t="101822" x="6845300" y="3733800"/>
          <p14:tracePt t="101839" x="6750050" y="3733800"/>
          <p14:tracePt t="101855" x="6521450" y="3721100"/>
          <p14:tracePt t="101872" x="5803900" y="3714750"/>
          <p14:tracePt t="101888" x="5156200" y="3714750"/>
          <p14:tracePt t="101905" x="4489450" y="3714750"/>
          <p14:tracePt t="101922" x="3949700" y="3714750"/>
          <p14:tracePt t="101938" x="3606800" y="3714750"/>
          <p14:tracePt t="101955" x="3403600" y="3714750"/>
          <p14:tracePt t="101971" x="3295650" y="3702050"/>
          <p14:tracePt t="101988" x="3276600" y="3695700"/>
          <p14:tracePt t="102080" x="3276600" y="3689350"/>
          <p14:tracePt t="102088" x="3270250" y="3683000"/>
          <p14:tracePt t="102103" x="3263900" y="3676650"/>
          <p14:tracePt t="102160" x="3263900" y="3670300"/>
          <p14:tracePt t="102168" x="3263900" y="3663950"/>
          <p14:tracePt t="102177" x="3270250" y="3663950"/>
          <p14:tracePt t="102188" x="3270250" y="3657600"/>
          <p14:tracePt t="102205" x="3276600" y="3651250"/>
          <p14:tracePt t="102221" x="3295650" y="3638550"/>
          <p14:tracePt t="102224" x="3302000" y="3638550"/>
          <p14:tracePt t="102238" x="3314700" y="3632200"/>
          <p14:tracePt t="102255" x="3327400" y="3619500"/>
          <p14:tracePt t="102271" x="3346450" y="3613150"/>
          <p14:tracePt t="102288" x="3359150" y="3594100"/>
          <p14:tracePt t="102304" x="3371850" y="3568700"/>
          <p14:tracePt t="102321" x="3378200" y="3562350"/>
          <p14:tracePt t="102338" x="3384550" y="3556000"/>
          <p14:tracePt t="102355" x="3384550" y="3549650"/>
          <p14:tracePt t="103072" x="3390900" y="3549650"/>
          <p14:tracePt t="103080" x="3397250" y="3549650"/>
          <p14:tracePt t="103088" x="3416300" y="3556000"/>
          <p14:tracePt t="103104" x="3467100" y="3587750"/>
          <p14:tracePt t="103121" x="3517900" y="3613150"/>
          <p14:tracePt t="103137" x="3562350" y="3632200"/>
          <p14:tracePt t="103154" x="3600450" y="3651250"/>
          <p14:tracePt t="103170" x="3625850" y="3670300"/>
          <p14:tracePt t="103187" x="3651250" y="3683000"/>
          <p14:tracePt t="103204" x="3663950" y="3702050"/>
          <p14:tracePt t="103220" x="3676650" y="3714750"/>
          <p14:tracePt t="103237" x="3683000" y="3727450"/>
          <p14:tracePt t="103254" x="3683000" y="3752850"/>
          <p14:tracePt t="103271" x="3683000" y="3771900"/>
          <p14:tracePt t="103287" x="3683000" y="3797300"/>
          <p14:tracePt t="103304" x="3683000" y="3816350"/>
          <p14:tracePt t="103320" x="3683000" y="3835400"/>
          <p14:tracePt t="103337" x="3683000" y="3854450"/>
          <p14:tracePt t="103354" x="3663950" y="3867150"/>
          <p14:tracePt t="103370" x="3651250" y="3879850"/>
          <p14:tracePt t="103387" x="3644900" y="3886200"/>
          <p14:tracePt t="104760" x="3670300" y="3879850"/>
          <p14:tracePt t="104768" x="3733800" y="3873500"/>
          <p14:tracePt t="104776" x="3790950" y="3873500"/>
          <p14:tracePt t="104786" x="3860800" y="3873500"/>
          <p14:tracePt t="104802" x="4051300" y="3873500"/>
          <p14:tracePt t="104819" x="4241800" y="3854450"/>
          <p14:tracePt t="104836" x="4425950" y="3829050"/>
          <p14:tracePt t="104852" x="4610100" y="3797300"/>
          <p14:tracePt t="104869" x="4800600" y="3759200"/>
          <p14:tracePt t="104886" x="4972050" y="3714750"/>
          <p14:tracePt t="104903" x="5111750" y="3695700"/>
          <p14:tracePt t="104919" x="5226050" y="3670300"/>
          <p14:tracePt t="104936" x="5359400" y="3644900"/>
          <p14:tracePt t="104952" x="5467350" y="3625850"/>
          <p14:tracePt t="104969" x="5607050" y="3625850"/>
          <p14:tracePt t="104985" x="5753100" y="3625850"/>
          <p14:tracePt t="105002" x="5924550" y="3606800"/>
          <p14:tracePt t="105019" x="6076950" y="3575050"/>
          <p14:tracePt t="105035" x="6197600" y="3536950"/>
          <p14:tracePt t="105052" x="6280150" y="3511550"/>
          <p14:tracePt t="105069" x="6318250" y="3492500"/>
          <p14:tracePt t="105085" x="6362700" y="3479800"/>
          <p14:tracePt t="105102" x="6407150" y="3467100"/>
          <p14:tracePt t="105119" x="6470650" y="3460750"/>
          <p14:tracePt t="105135" x="6642100" y="3460750"/>
          <p14:tracePt t="105152" x="6800850" y="3460750"/>
          <p14:tracePt t="105169" x="6959600" y="3460750"/>
          <p14:tracePt t="105185" x="7124700" y="3460750"/>
          <p14:tracePt t="105202" x="7264400" y="3460750"/>
          <p14:tracePt t="105219" x="7353300" y="3448050"/>
          <p14:tracePt t="105235" x="7397750" y="3441700"/>
          <p14:tracePt t="105252" x="7423150" y="3435350"/>
          <p14:tracePt t="105268" x="7461250" y="3422650"/>
          <p14:tracePt t="105285" x="7524750" y="3416300"/>
          <p14:tracePt t="105302" x="7626350" y="3390900"/>
          <p14:tracePt t="105319" x="7715250" y="3371850"/>
          <p14:tracePt t="105335" x="7829550" y="3346450"/>
          <p14:tracePt t="105352" x="7905750" y="3333750"/>
          <p14:tracePt t="105368" x="7975600" y="3321050"/>
          <p14:tracePt t="105385" x="8064500" y="3289300"/>
          <p14:tracePt t="105402" x="8140700" y="3244850"/>
          <p14:tracePt t="105419" x="8172450" y="3225800"/>
          <p14:tracePt t="105435" x="8191500" y="3194050"/>
          <p14:tracePt t="105452" x="8204200" y="3181350"/>
          <p14:tracePt t="105468" x="8204200" y="3168650"/>
          <p14:tracePt t="105485" x="8223250" y="3136900"/>
          <p14:tracePt t="105502" x="8242300" y="3111500"/>
          <p14:tracePt t="105519" x="8261350" y="3073400"/>
          <p14:tracePt t="105535" x="8267700" y="3041650"/>
          <p14:tracePt t="105552" x="8267700" y="3035300"/>
          <p14:tracePt t="105568" x="8267700" y="3028950"/>
          <p14:tracePt t="105623" x="8267700" y="3022600"/>
          <p14:tracePt t="107056" x="8267700" y="3016250"/>
          <p14:tracePt t="107063" x="8267700" y="3009900"/>
          <p14:tracePt t="107904" x="8267700" y="3003550"/>
          <p14:tracePt t="107912" x="8267700" y="2997200"/>
          <p14:tracePt t="107920" x="8274050" y="2990850"/>
          <p14:tracePt t="107936" x="8274050" y="2984500"/>
          <p14:tracePt t="107949" x="8274050" y="2978150"/>
          <p14:tracePt t="107966" x="8274050" y="2971800"/>
          <p14:tracePt t="107983" x="8274050" y="2959100"/>
          <p14:tracePt t="107999" x="8274050" y="2946400"/>
          <p14:tracePt t="108016" x="8274050" y="2927350"/>
          <p14:tracePt t="108033" x="8267700" y="2908300"/>
          <p14:tracePt t="108050" x="8255000" y="2889250"/>
          <p14:tracePt t="108066" x="8204200" y="2844800"/>
          <p14:tracePt t="108083" x="8153400" y="2819400"/>
          <p14:tracePt t="108099" x="8108950" y="2806700"/>
          <p14:tracePt t="108116" x="8089900" y="2800350"/>
          <p14:tracePt t="108133" x="8083550" y="2794000"/>
          <p14:tracePt t="108150" x="8070850" y="2794000"/>
          <p14:tracePt t="108166" x="8045450" y="2781300"/>
          <p14:tracePt t="108183" x="8001000" y="2774950"/>
          <p14:tracePt t="108199" x="7924800" y="2762250"/>
          <p14:tracePt t="108216" x="7886700" y="2762250"/>
          <p14:tracePt t="108233" x="7867650" y="2762250"/>
          <p14:tracePt t="108249" x="7829550" y="2768600"/>
          <p14:tracePt t="108266" x="7810500" y="2787650"/>
          <p14:tracePt t="108283" x="7778750" y="2813050"/>
          <p14:tracePt t="108299" x="7747000" y="2851150"/>
          <p14:tracePt t="108316" x="7734300" y="2882900"/>
          <p14:tracePt t="108333" x="7727950" y="2908300"/>
          <p14:tracePt t="108349" x="7715250" y="2933700"/>
          <p14:tracePt t="108366" x="7702550" y="2965450"/>
          <p14:tracePt t="108383" x="7696200" y="2990850"/>
          <p14:tracePt t="108399" x="7696200" y="3067050"/>
          <p14:tracePt t="108416" x="7721600" y="3136900"/>
          <p14:tracePt t="108433" x="7747000" y="3206750"/>
          <p14:tracePt t="108450" x="7772400" y="3251200"/>
          <p14:tracePt t="108466" x="7797800" y="3282950"/>
          <p14:tracePt t="108482" x="7810500" y="3302000"/>
          <p14:tracePt t="108499" x="7829550" y="3321050"/>
          <p14:tracePt t="108516" x="7854950" y="3333750"/>
          <p14:tracePt t="108532" x="7886700" y="3340100"/>
          <p14:tracePt t="108549" x="7912100" y="3340100"/>
          <p14:tracePt t="108566" x="7956550" y="3333750"/>
          <p14:tracePt t="108583" x="7988300" y="3321050"/>
          <p14:tracePt t="108599" x="8045450" y="3295650"/>
          <p14:tracePt t="108616" x="8070850" y="3289300"/>
          <p14:tracePt t="108632" x="8077200" y="3282950"/>
          <p14:tracePt t="108671" x="8077200" y="3263900"/>
          <p14:tracePt t="108682" x="8058150" y="3251200"/>
          <p14:tracePt t="108699" x="7988300" y="3225800"/>
          <p14:tracePt t="108716" x="7905750" y="3200400"/>
          <p14:tracePt t="108732" x="7861300" y="3200400"/>
          <p14:tracePt t="108749" x="7823200" y="3200400"/>
          <p14:tracePt t="108765" x="7816850" y="3200400"/>
          <p14:tracePt t="108801" x="7810500" y="3200400"/>
          <p14:tracePt t="108816" x="7810500" y="3213100"/>
          <p14:tracePt t="108832" x="7816850" y="3232150"/>
          <p14:tracePt t="108840" x="7823200" y="3238500"/>
          <p14:tracePt t="108849" x="7823200" y="3244850"/>
          <p14:tracePt t="109191" x="7816850" y="3244850"/>
          <p14:tracePt t="109201" x="7804150" y="3244850"/>
          <p14:tracePt t="109208" x="7797800" y="3238500"/>
          <p14:tracePt t="109216" x="7791450" y="3232150"/>
          <p14:tracePt t="109376" x="7797800" y="3238500"/>
          <p14:tracePt t="109384" x="7810500" y="3251200"/>
          <p14:tracePt t="109392" x="7829550" y="3270250"/>
          <p14:tracePt t="109401" x="7848600" y="3289300"/>
          <p14:tracePt t="109415" x="7880350" y="3333750"/>
          <p14:tracePt t="109432" x="7912100" y="3390900"/>
          <p14:tracePt t="109448" x="7924800" y="3448050"/>
          <p14:tracePt t="109465" x="7931150" y="3505200"/>
          <p14:tracePt t="109482" x="7931150" y="3556000"/>
          <p14:tracePt t="109498" x="7931150" y="3613150"/>
          <p14:tracePt t="109515" x="7931150" y="3651250"/>
          <p14:tracePt t="109532" x="7931150" y="3702050"/>
          <p14:tracePt t="109548" x="7931150" y="3746500"/>
          <p14:tracePt t="109565" x="7931150" y="3822700"/>
          <p14:tracePt t="109581" x="7931150" y="3898900"/>
          <p14:tracePt t="109599" x="7931150" y="3949700"/>
          <p14:tracePt t="109615" x="7931150" y="3975100"/>
          <p14:tracePt t="109631" x="7931150" y="4025900"/>
          <p14:tracePt t="109648" x="7937500" y="4089400"/>
          <p14:tracePt t="109665" x="7943850" y="4127500"/>
          <p14:tracePt t="109682" x="7950200" y="4152900"/>
          <p14:tracePt t="109698" x="7956550" y="4184650"/>
          <p14:tracePt t="109715" x="7962900" y="4191000"/>
          <p14:tracePt t="109732" x="7969250" y="4203700"/>
          <p14:tracePt t="109748" x="7994650" y="4222750"/>
          <p14:tracePt t="109765" x="8013700" y="4235450"/>
          <p14:tracePt t="109767" x="8026400" y="4248150"/>
          <p14:tracePt t="109781" x="8032750" y="4248150"/>
          <p14:tracePt t="109856" x="8020050" y="4248150"/>
          <p14:tracePt t="109863" x="8013700" y="4235450"/>
          <p14:tracePt t="109871" x="8007350" y="4229100"/>
          <p14:tracePt t="109881" x="7994650" y="4222750"/>
          <p14:tracePt t="109898" x="7969250" y="4222750"/>
          <p14:tracePt t="109914" x="7943850" y="4216400"/>
          <p14:tracePt t="109931" x="7905750" y="4216400"/>
          <p14:tracePt t="109948" x="7854950" y="4216400"/>
          <p14:tracePt t="109965" x="7823200" y="4222750"/>
          <p14:tracePt t="109981" x="7791450" y="4229100"/>
          <p14:tracePt t="109998" x="7778750" y="4229100"/>
          <p14:tracePt t="110015" x="7766050" y="4229100"/>
          <p14:tracePt t="110031" x="7753350" y="4241800"/>
          <p14:tracePt t="110048" x="7747000" y="4248150"/>
          <p14:tracePt t="110064" x="7734300" y="4286250"/>
          <p14:tracePt t="110081" x="7734300" y="4318000"/>
          <p14:tracePt t="110098" x="7721600" y="4337050"/>
          <p14:tracePt t="110114" x="7721600" y="4349750"/>
          <p14:tracePt t="110131" x="7721600" y="4368800"/>
          <p14:tracePt t="110148" x="7721600" y="4394200"/>
          <p14:tracePt t="110164" x="7721600" y="4419600"/>
          <p14:tracePt t="110181" x="7734300" y="4457700"/>
          <p14:tracePt t="110198" x="7753350" y="4483100"/>
          <p14:tracePt t="110215" x="7778750" y="4508500"/>
          <p14:tracePt t="110231" x="7797800" y="4521200"/>
          <p14:tracePt t="110248" x="7829550" y="4521200"/>
          <p14:tracePt t="110264" x="7861300" y="4521200"/>
          <p14:tracePt t="110281" x="7918450" y="4521200"/>
          <p14:tracePt t="110298" x="7962900" y="4502150"/>
          <p14:tracePt t="110314" x="8001000" y="4464050"/>
          <p14:tracePt t="110331" x="8026400" y="4425950"/>
          <p14:tracePt t="110348" x="8039100" y="4406900"/>
          <p14:tracePt t="110364" x="8045450" y="4400550"/>
          <p14:tracePt t="110381" x="8045450" y="4394200"/>
          <p14:tracePt t="110397" x="8045450" y="4387850"/>
          <p14:tracePt t="110414" x="8045450" y="4375150"/>
          <p14:tracePt t="110431" x="8039100" y="4356100"/>
          <p14:tracePt t="110447" x="8013700" y="4330700"/>
          <p14:tracePt t="110464" x="7981950" y="4311650"/>
          <p14:tracePt t="110481" x="7969250" y="4305300"/>
          <p14:tracePt t="110497" x="7956550" y="4292600"/>
          <p14:tracePt t="110514" x="7950200" y="4292600"/>
          <p14:tracePt t="110531" x="7943850" y="4292600"/>
          <p14:tracePt t="110564" x="7937500" y="4292600"/>
          <p14:tracePt t="110581" x="7918450" y="4292600"/>
          <p14:tracePt t="110616" x="7912100" y="4292600"/>
          <p14:tracePt t="110640" x="7912100" y="4298950"/>
          <p14:tracePt t="112320" x="7912100" y="4305300"/>
          <p14:tracePt t="112335" x="7912100" y="4311650"/>
          <p14:tracePt t="112600" x="7905750" y="4311650"/>
          <p14:tracePt t="112624" x="7899400" y="4311650"/>
          <p14:tracePt t="112640" x="7899400" y="4298950"/>
          <p14:tracePt t="112648" x="7899400" y="4286250"/>
          <p14:tracePt t="112655" x="7899400" y="4254500"/>
          <p14:tracePt t="112664" x="7899400" y="4235450"/>
          <p14:tracePt t="112679" x="7912100" y="4203700"/>
          <p14:tracePt t="112695" x="7931150" y="4076700"/>
          <p14:tracePt t="112712" x="7943850" y="4038600"/>
          <p14:tracePt t="112729" x="7956550" y="4019550"/>
          <p14:tracePt t="112762" x="7956550" y="4006850"/>
          <p14:tracePt t="112779" x="7956550" y="3981450"/>
          <p14:tracePt t="112796" x="7956550" y="3956050"/>
          <p14:tracePt t="112812" x="7956550" y="3930650"/>
          <p14:tracePt t="112829" x="7956550" y="3924300"/>
          <p14:tracePt t="112862" x="7956550" y="3917950"/>
          <p14:tracePt t="112878" x="7956550" y="3911600"/>
          <p14:tracePt t="112895" x="7956550" y="3898900"/>
          <p14:tracePt t="112912" x="7956550" y="3873500"/>
          <p14:tracePt t="112929" x="7956550" y="3848100"/>
          <p14:tracePt t="112945" x="7956550" y="3822700"/>
          <p14:tracePt t="112962" x="7956550" y="3810000"/>
          <p14:tracePt t="112979" x="7956550" y="3790950"/>
          <p14:tracePt t="112995" x="7956550" y="3771900"/>
          <p14:tracePt t="113012" x="7956550" y="3740150"/>
          <p14:tracePt t="113029" x="7956550" y="3721100"/>
          <p14:tracePt t="113045" x="7956550" y="3708400"/>
          <p14:tracePt t="113062" x="7950200" y="3676650"/>
          <p14:tracePt t="113079" x="7943850" y="3663950"/>
          <p14:tracePt t="113095" x="7937500" y="3644900"/>
          <p14:tracePt t="113512" x="7937500" y="3632200"/>
          <p14:tracePt t="113520" x="7937500" y="3613150"/>
          <p14:tracePt t="113535" x="7943850" y="3581400"/>
          <p14:tracePt t="113544" x="7950200" y="3562350"/>
          <p14:tracePt t="113561" x="7950200" y="3530600"/>
          <p14:tracePt t="113578" x="7956550" y="3467100"/>
          <p14:tracePt t="113595" x="7956550" y="3390900"/>
          <p14:tracePt t="113612" x="7956550" y="3327400"/>
          <p14:tracePt t="113628" x="7956550" y="3270250"/>
          <p14:tracePt t="113645" x="7956550" y="3232150"/>
          <p14:tracePt t="113661" x="7956550" y="3213100"/>
          <p14:tracePt t="113678" x="7956550" y="3175000"/>
          <p14:tracePt t="113695" x="7956550" y="3130550"/>
          <p14:tracePt t="113711" x="7956550" y="3086100"/>
          <p14:tracePt t="113728" x="7956550" y="3060700"/>
          <p14:tracePt t="113745" x="7956550" y="3054350"/>
          <p14:tracePt t="113761" x="7956550" y="3041650"/>
          <p14:tracePt t="113778" x="7950200" y="3035300"/>
          <p14:tracePt t="113794" x="7950200" y="3028950"/>
          <p14:tracePt t="113811" x="7943850" y="3016250"/>
          <p14:tracePt t="113920" x="7937500" y="3009900"/>
          <p14:tracePt t="113952" x="7931150" y="3016250"/>
          <p14:tracePt t="113975" x="7931150" y="3022600"/>
          <p14:tracePt t="113984" x="7931150" y="3028950"/>
          <p14:tracePt t="114000" x="7931150" y="3035300"/>
          <p14:tracePt t="114011" x="7931150" y="3041650"/>
          <p14:tracePt t="114028" x="7931150" y="3048000"/>
          <p14:tracePt t="114044" x="7931150" y="3067050"/>
          <p14:tracePt t="114061" x="7937500" y="3086100"/>
          <p14:tracePt t="114078" x="7937500" y="3098800"/>
          <p14:tracePt t="114094" x="7950200" y="3124200"/>
          <p14:tracePt t="114111" x="7969250" y="3168650"/>
          <p14:tracePt t="114128" x="7975600" y="3200400"/>
          <p14:tracePt t="114144" x="7988300" y="3238500"/>
          <p14:tracePt t="114161" x="8001000" y="3270250"/>
          <p14:tracePt t="114177" x="8013700" y="3295650"/>
          <p14:tracePt t="114194" x="8013700" y="3302000"/>
          <p14:tracePt t="114211" x="8020050" y="3314700"/>
          <p14:tracePt t="114228" x="8026400" y="3321050"/>
          <p14:tracePt t="114244" x="8026400" y="3327400"/>
          <p14:tracePt t="114261" x="8039100" y="3346450"/>
          <p14:tracePt t="114277" x="8039100" y="3359150"/>
          <p14:tracePt t="114294" x="8051800" y="3378200"/>
          <p14:tracePt t="114311" x="8058150" y="3397250"/>
          <p14:tracePt t="114327" x="8064500" y="3416300"/>
          <p14:tracePt t="114344" x="8070850" y="3429000"/>
          <p14:tracePt t="114361" x="8077200" y="3441700"/>
          <p14:tracePt t="114377" x="8083550" y="3467100"/>
          <p14:tracePt t="114394" x="8083550" y="3473450"/>
          <p14:tracePt t="114410" x="8089900" y="3479800"/>
          <p14:tracePt t="114444" x="8096250" y="3479800"/>
          <p14:tracePt t="114460" x="8115300" y="3479800"/>
          <p14:tracePt t="114477" x="8115300" y="3460750"/>
          <p14:tracePt t="114494" x="8115300" y="3429000"/>
          <p14:tracePt t="114511" x="8108950" y="3371850"/>
          <p14:tracePt t="114527" x="8064500" y="3327400"/>
          <p14:tracePt t="114544" x="8013700" y="3308350"/>
          <p14:tracePt t="114560" x="7988300" y="3302000"/>
          <p14:tracePt t="114577" x="7969250" y="3302000"/>
          <p14:tracePt t="114594" x="7956550" y="3302000"/>
          <p14:tracePt t="114610" x="7943850" y="3302000"/>
          <p14:tracePt t="114627" x="7931150" y="3302000"/>
          <p14:tracePt t="114644" x="7905750" y="3302000"/>
          <p14:tracePt t="114660" x="7886700" y="3302000"/>
          <p14:tracePt t="114677" x="7861300" y="3308350"/>
          <p14:tracePt t="114694" x="7829550" y="3314700"/>
          <p14:tracePt t="114711" x="7810500" y="3333750"/>
          <p14:tracePt t="114727" x="7785100" y="3359150"/>
          <p14:tracePt t="114743" x="7785100" y="3371850"/>
          <p14:tracePt t="114760" x="7785100" y="3403600"/>
          <p14:tracePt t="114777" x="7791450" y="3441700"/>
          <p14:tracePt t="114794" x="7810500" y="3467100"/>
          <p14:tracePt t="114810" x="7835900" y="3492500"/>
          <p14:tracePt t="114827" x="7886700" y="3517900"/>
          <p14:tracePt t="114844" x="7950200" y="3530600"/>
          <p14:tracePt t="114860" x="7994650" y="3530600"/>
          <p14:tracePt t="114877" x="8032750" y="3530600"/>
          <p14:tracePt t="114893" x="8051800" y="3517900"/>
          <p14:tracePt t="114910" x="8058150" y="3505200"/>
          <p14:tracePt t="114927" x="8058150" y="3492500"/>
          <p14:tracePt t="114943" x="8058150" y="3486150"/>
          <p14:tracePt t="114960" x="8058150" y="3479800"/>
          <p14:tracePt t="114994" x="8058150" y="3473450"/>
          <p14:tracePt t="115336" x="8051800" y="3473450"/>
          <p14:tracePt t="115352" x="8045450" y="3473450"/>
          <p14:tracePt t="115360" x="8039100" y="3473450"/>
          <p14:tracePt t="115416" x="8032750" y="3473450"/>
          <p14:tracePt t="115423" x="8032750" y="3486150"/>
          <p14:tracePt t="115432" x="8045450" y="3492500"/>
          <p14:tracePt t="115443" x="8051800" y="3505200"/>
          <p14:tracePt t="115460" x="8070850" y="3536950"/>
          <p14:tracePt t="115476" x="8083550" y="3562350"/>
          <p14:tracePt t="115493" x="8096250" y="3594100"/>
          <p14:tracePt t="115510" x="8096250" y="3619500"/>
          <p14:tracePt t="115527" x="8096250" y="3657600"/>
          <p14:tracePt t="115543" x="8077200" y="3689350"/>
          <p14:tracePt t="115560" x="8051800" y="3727450"/>
          <p14:tracePt t="115576" x="8051800" y="3740150"/>
          <p14:tracePt t="115593" x="8051800" y="3746500"/>
          <p14:tracePt t="115609" x="8045450" y="3752850"/>
          <p14:tracePt t="116120" x="8045450" y="3759200"/>
          <p14:tracePt t="116128" x="8045450" y="3771900"/>
          <p14:tracePt t="116135" x="8058150" y="3790950"/>
          <p14:tracePt t="116145" x="8064500" y="3810000"/>
          <p14:tracePt t="116159" x="8070850" y="3860800"/>
          <p14:tracePt t="116176" x="8083550" y="3917950"/>
          <p14:tracePt t="116192" x="8096250" y="3956050"/>
          <p14:tracePt t="116209" x="8096250" y="3987800"/>
          <p14:tracePt t="116226" x="8096250" y="4019550"/>
          <p14:tracePt t="116242" x="8096250" y="4064000"/>
          <p14:tracePt t="116259" x="8096250" y="4114800"/>
          <p14:tracePt t="116276" x="8102600" y="4165600"/>
          <p14:tracePt t="116292" x="8102600" y="4210050"/>
          <p14:tracePt t="116309" x="8102600" y="4248150"/>
          <p14:tracePt t="116311" x="8102600" y="4254500"/>
          <p14:tracePt t="116326" x="8102600" y="4267200"/>
          <p14:tracePt t="116343" x="8102600" y="4286250"/>
          <p14:tracePt t="116359" x="8102600" y="4298950"/>
          <p14:tracePt t="116375" x="8089900" y="4324350"/>
          <p14:tracePt t="116392" x="8083550" y="4337050"/>
          <p14:tracePt t="116409" x="8077200" y="4343400"/>
          <p14:tracePt t="116425" x="8064500" y="4368800"/>
          <p14:tracePt t="116442" x="8064500" y="4381500"/>
          <p14:tracePt t="116459" x="8064500" y="4394200"/>
          <p14:tracePt t="116476" x="8064500" y="4406900"/>
          <p14:tracePt t="116492" x="8064500" y="4425950"/>
          <p14:tracePt t="116509" x="8064500" y="4438650"/>
          <p14:tracePt t="116526" x="8064500" y="4445000"/>
          <p14:tracePt t="116542" x="8064500" y="4464050"/>
          <p14:tracePt t="116608" x="8064500" y="4476750"/>
          <p14:tracePt t="116792" x="8070850" y="4476750"/>
          <p14:tracePt t="118056" x="8089900" y="4476750"/>
          <p14:tracePt t="118064" x="8096250" y="4476750"/>
          <p14:tracePt t="118074" x="8108950" y="4483100"/>
          <p14:tracePt t="118091" x="8128000" y="4489450"/>
          <p14:tracePt t="118108" x="8140700" y="4489450"/>
          <p14:tracePt t="118124" x="8159750" y="4502150"/>
          <p14:tracePt t="118141" x="8172450" y="4508500"/>
          <p14:tracePt t="118157" x="8204200" y="4521200"/>
          <p14:tracePt t="118174" x="8248650" y="4533900"/>
          <p14:tracePt t="118191" x="8286750" y="4552950"/>
          <p14:tracePt t="118207" x="8337550" y="4572000"/>
          <p14:tracePt t="118224" x="8343900" y="4572000"/>
          <p14:tracePt t="118240" x="8350250" y="4572000"/>
          <p14:tracePt t="118258" x="8362950" y="4578350"/>
          <p14:tracePt t="118274" x="8382000" y="4591050"/>
          <p14:tracePt t="118291" x="8401050" y="4597400"/>
          <p14:tracePt t="118307" x="8413750" y="4610100"/>
          <p14:tracePt t="118324" x="8426450" y="4616450"/>
          <p14:tracePt t="118340" x="8439150" y="4622800"/>
          <p14:tracePt t="118357" x="8470900" y="4635500"/>
          <p14:tracePt t="118374" x="8502650" y="4654550"/>
          <p14:tracePt t="118391" x="8547100" y="4667250"/>
          <p14:tracePt t="118407" x="8597900" y="4692650"/>
          <p14:tracePt t="118424" x="8616950" y="4705350"/>
          <p14:tracePt t="118440" x="8636000" y="4711700"/>
          <p14:tracePt t="118457" x="8674100" y="4730750"/>
          <p14:tracePt t="118474" x="8743950" y="4768850"/>
          <p14:tracePt t="118490" x="8864600" y="4813300"/>
          <p14:tracePt t="118507" x="8985250" y="4851400"/>
          <p14:tracePt t="118524" x="9118600" y="4870450"/>
          <p14:tracePt t="118540" x="9220200" y="4895850"/>
          <p14:tracePt t="118557" x="9309100" y="4908550"/>
          <p14:tracePt t="118573" x="9398000" y="4927600"/>
          <p14:tracePt t="118590" x="9499600" y="4946650"/>
          <p14:tracePt t="118607" x="9594850" y="4946650"/>
          <p14:tracePt t="118624" x="9715500" y="4946650"/>
          <p14:tracePt t="118640" x="9753600" y="4940300"/>
          <p14:tracePt t="118657" x="9772650" y="4940300"/>
          <p14:tracePt t="118696" x="9785350" y="4933950"/>
          <p14:tracePt t="118712" x="9785350" y="4921250"/>
          <p14:tracePt t="118723" x="9785350" y="4914900"/>
          <p14:tracePt t="118740" x="9772650" y="4883150"/>
          <p14:tracePt t="118757" x="9734550" y="4851400"/>
          <p14:tracePt t="118773" x="9702800" y="4832350"/>
          <p14:tracePt t="118790" x="9677400" y="4819650"/>
          <p14:tracePt t="118807" x="9658350" y="4819650"/>
          <p14:tracePt t="118810" x="9652000" y="4819650"/>
          <p14:tracePt t="118823" x="9626600" y="4819650"/>
          <p14:tracePt t="118840" x="9607550" y="4819650"/>
          <p14:tracePt t="118857" x="9582150" y="4819650"/>
          <p14:tracePt t="118874" x="9550400" y="4838700"/>
          <p14:tracePt t="118890" x="9537700" y="4870450"/>
          <p14:tracePt t="118907" x="9525000" y="4902200"/>
          <p14:tracePt t="118923" x="9525000" y="4933950"/>
          <p14:tracePt t="118940" x="9525000" y="4965700"/>
          <p14:tracePt t="118957" x="9531350" y="5016500"/>
          <p14:tracePt t="118973" x="9556750" y="5054600"/>
          <p14:tracePt t="118990" x="9569450" y="5073650"/>
          <p14:tracePt t="119007" x="9582150" y="5080000"/>
          <p14:tracePt t="119023" x="9582150" y="5086350"/>
          <p14:tracePt t="119057" x="9582150" y="5092700"/>
          <p14:tracePt t="119073" x="9582150" y="5105400"/>
          <p14:tracePt t="119090" x="9582150" y="5130800"/>
          <p14:tracePt t="119107" x="9582150" y="5162550"/>
          <p14:tracePt t="119123" x="9575800" y="5207000"/>
          <p14:tracePt t="119140" x="9575800" y="5238750"/>
          <p14:tracePt t="119156" x="9575800" y="5289550"/>
          <p14:tracePt t="119173" x="9575800" y="5327650"/>
          <p14:tracePt t="119190" x="9575800" y="5353050"/>
          <p14:tracePt t="119207" x="9575800" y="5365750"/>
          <p14:tracePt t="119223" x="9575800" y="5384800"/>
          <p14:tracePt t="119240" x="9575800" y="5416550"/>
          <p14:tracePt t="119256" x="9575800" y="5441950"/>
          <p14:tracePt t="119273" x="9575800" y="5454650"/>
          <p14:tracePt t="119290" x="9575800" y="5467350"/>
          <p14:tracePt t="119306" x="9569450" y="5480050"/>
          <p14:tracePt t="121408" x="9575800" y="5486400"/>
          <p14:tracePt t="121472" x="9575800" y="5492750"/>
          <p14:tracePt t="121512" x="9575800" y="5499100"/>
          <p14:tracePt t="121560" x="9575800" y="5505450"/>
          <p14:tracePt t="122752" x="9575800" y="5511800"/>
          <p14:tracePt t="122768" x="9569450" y="5511800"/>
          <p14:tracePt t="122800" x="9550400" y="5511800"/>
          <p14:tracePt t="122808" x="9525000" y="5511800"/>
          <p14:tracePt t="122815" x="9499600" y="5518150"/>
          <p14:tracePt t="122824" x="9467850" y="5524500"/>
          <p14:tracePt t="122836" x="9423400" y="5530850"/>
          <p14:tracePt t="122853" x="9321800" y="5549900"/>
          <p14:tracePt t="122870" x="9182100" y="5568950"/>
          <p14:tracePt t="122887" x="9010650" y="5600700"/>
          <p14:tracePt t="122903" x="8693150" y="5575300"/>
          <p14:tracePt t="122920" x="8255000" y="5499100"/>
          <p14:tracePt t="122936" x="7550150" y="5321300"/>
          <p14:tracePt t="122953" x="6616700" y="5092700"/>
          <p14:tracePt t="122970" x="5632450" y="4845050"/>
          <p14:tracePt t="122986" x="4845050" y="4660900"/>
          <p14:tracePt t="123003" x="4279900" y="4476750"/>
          <p14:tracePt t="123020" x="3905250" y="4279900"/>
          <p14:tracePt t="123036" x="3651250" y="4070350"/>
          <p14:tracePt t="123053" x="3454400" y="3822700"/>
          <p14:tracePt t="123070" x="3225800" y="3549650"/>
          <p14:tracePt t="123086" x="3009900" y="3276600"/>
          <p14:tracePt t="123103" x="2781300" y="2997200"/>
          <p14:tracePt t="123120" x="2495550" y="2603500"/>
          <p14:tracePt t="123136" x="2381250" y="2393950"/>
          <p14:tracePt t="123153" x="2286000" y="2184400"/>
          <p14:tracePt t="123169" x="2203450" y="1955800"/>
          <p14:tracePt t="123186" x="2095500" y="1714500"/>
          <p14:tracePt t="123203" x="2012950" y="1543050"/>
          <p14:tracePt t="123221" x="1955800" y="1397000"/>
          <p14:tracePt t="123236" x="1911350" y="1282700"/>
          <p14:tracePt t="123253" x="1854200" y="1162050"/>
          <p14:tracePt t="123270" x="1809750" y="1047750"/>
          <p14:tracePt t="123286" x="1771650" y="952500"/>
          <p14:tracePt t="123303" x="1720850" y="850900"/>
          <p14:tracePt t="123319" x="1638300" y="679450"/>
          <p14:tracePt t="123336" x="1593850" y="584200"/>
          <p14:tracePt t="123353" x="1549400" y="501650"/>
          <p14:tracePt t="123369" x="1511300" y="450850"/>
          <p14:tracePt t="123386" x="1479550" y="393700"/>
          <p14:tracePt t="123403" x="1435100" y="330200"/>
          <p14:tracePt t="123419" x="1397000" y="266700"/>
          <p14:tracePt t="123436" x="1371600" y="222250"/>
          <p14:tracePt t="123453" x="1352550" y="190500"/>
          <p14:tracePt t="123469" x="1346200" y="171450"/>
          <p14:tracePt t="123486" x="1320800" y="127000"/>
          <p14:tracePt t="123503" x="1308100" y="107950"/>
          <p14:tracePt t="124304" x="1231900" y="508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808" y="2005303"/>
            <a:ext cx="7004666" cy="2777712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107831" y="967154"/>
            <a:ext cx="985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Löse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Aufgabe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7, im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Arbeitsheft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34. </a:t>
            </a:r>
            <a:r>
              <a:rPr lang="hr-HR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Riješi 7. zadatak u radnoj bilježnici na strani 34.</a:t>
            </a:r>
            <a:endParaRPr lang="hr-HR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834912" y="2220304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814396" y="3161886"/>
            <a:ext cx="100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834912" y="3531218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6431573" y="2220304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3845041" y="2523847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3845041" y="2836998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6328996" y="3196946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3856892" y="3918589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Audiozapis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38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9"/>
    </mc:Choice>
    <mc:Fallback>
      <p:transition spd="slow" advTm="6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392" y="1855851"/>
            <a:ext cx="6857999" cy="4240214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072661" y="844062"/>
            <a:ext cx="10049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ym typeface="Wingdings" panose="05000000000000000000" pitchFamily="2" charset="2"/>
              </a:rPr>
              <a:t>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Findet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im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Wörterverzeichnis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am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Ende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deines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Lehrbuches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Bedeutung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folgender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Wörter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schreibe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Heft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ab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</a:p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Pronađi u rječniku na kraju knjige značenje slijedećih riječi i prepiši ih u bilježnicu.</a:t>
            </a:r>
            <a:endParaRPr lang="hr-H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0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94"/>
    </mc:Choice>
    <mc:Fallback>
      <p:transition spd="slow" advTm="5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830" y="1687786"/>
            <a:ext cx="5688332" cy="412876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342293" y="7231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Löse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Aufgabe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4,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33. </a:t>
            </a:r>
          </a:p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Riješi 4.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zadatak u </a:t>
            </a:r>
            <a:r>
              <a:rPr lang="hr-HR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udžbeniku na </a:t>
            </a:r>
            <a:r>
              <a:rPr lang="hr-H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strani </a:t>
            </a:r>
            <a:r>
              <a:rPr lang="hr-HR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33.</a:t>
            </a:r>
            <a:endParaRPr lang="hr-H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8115300" y="2039815"/>
            <a:ext cx="298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Nagel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Nägel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 nokti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2162908" y="5029200"/>
            <a:ext cx="21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hr-HR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udiozapis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44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00"/>
    </mc:Choice>
    <mc:Fallback>
      <p:transition spd="slow" advTm="10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3|9.2|14.4|10.8|9.7|9.8|9.5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3|9.2|14.4|10.8|9.7|9.8|9.5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3|5.1|4.7|4.6|3|4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114</TotalTime>
  <Words>273</Words>
  <Application>Microsoft Office PowerPoint</Application>
  <PresentationFormat>Široki zaslon</PresentationFormat>
  <Paragraphs>55</Paragraphs>
  <Slides>8</Slides>
  <Notes>0</Notes>
  <HiddenSlides>0</HiddenSlides>
  <MMClips>8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Calibri</vt:lpstr>
      <vt:lpstr>Garamond</vt:lpstr>
      <vt:lpstr>Wingdings</vt:lpstr>
      <vt:lpstr>Organski</vt:lpstr>
      <vt:lpstr>Am Morgen</vt:lpstr>
      <vt:lpstr> Schreibe in dein Heft ab. Prepiši u bilježnicu.</vt:lpstr>
      <vt:lpstr>PowerPoint prezentacija</vt:lpstr>
      <vt:lpstr>PowerPoint prezentacija</vt:lpstr>
      <vt:lpstr> Schreibe in dein Heft ab. Prepiši u bilježnicu.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Morgen</dc:title>
  <dc:creator>Korisnik</dc:creator>
  <cp:lastModifiedBy>Korisnik</cp:lastModifiedBy>
  <cp:revision>11</cp:revision>
  <dcterms:created xsi:type="dcterms:W3CDTF">2021-01-28T21:44:49Z</dcterms:created>
  <dcterms:modified xsi:type="dcterms:W3CDTF">2021-01-28T23:38:50Z</dcterms:modified>
</cp:coreProperties>
</file>