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hyperlink" Target="https://wordwall.net/play/9782/102/354" TargetMode="External"/><Relationship Id="rId4" Type="http://schemas.openxmlformats.org/officeDocument/2006/relationships/hyperlink" Target="https://wordwall.net/play/9782/082/84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Mit </a:t>
            </a:r>
            <a:r>
              <a:rPr lang="hr-H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neuen</a:t>
            </a:r>
            <a:r>
              <a:rPr lang="hr-H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Medien</a:t>
            </a:r>
            <a:r>
              <a:rPr lang="hr-H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r-H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ernen</a:t>
            </a:r>
            <a:endParaRPr lang="hr-H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29"/>
    </mc:Choice>
    <mc:Fallback xmlns="">
      <p:transition spd="slow" advTm="26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Spiele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wiederhole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Igraj se i ponovi.</a:t>
            </a:r>
            <a:endParaRPr lang="hr-H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wordwall.net/play/9782/082/843</a:t>
            </a:r>
            <a:endParaRPr lang="hr-HR" dirty="0" smtClean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wordwall.net/play/9782/102/354</a:t>
            </a:r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50"/>
    </mc:Choice>
    <mc:Fallback xmlns="">
      <p:transition spd="slow" advTm="56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4599" x="749300" y="5283200"/>
          <p14:tracePt t="4911" x="755650" y="5276850"/>
          <p14:tracePt t="4919" x="762000" y="5276850"/>
          <p14:tracePt t="4929" x="768350" y="5276850"/>
          <p14:tracePt t="4945" x="825500" y="5276850"/>
          <p14:tracePt t="4962" x="920750" y="5276850"/>
          <p14:tracePt t="4979" x="1041400" y="5276850"/>
          <p14:tracePt t="4995" x="1200150" y="5276850"/>
          <p14:tracePt t="5012" x="1377950" y="5257800"/>
          <p14:tracePt t="5029" x="1549400" y="5226050"/>
          <p14:tracePt t="5046" x="1701800" y="5168900"/>
          <p14:tracePt t="5062" x="1835150" y="5124450"/>
          <p14:tracePt t="5078" x="2032000" y="5029200"/>
          <p14:tracePt t="5095" x="2114550" y="4991100"/>
          <p14:tracePt t="5112" x="2178050" y="4959350"/>
          <p14:tracePt t="5128" x="2209800" y="4933950"/>
          <p14:tracePt t="5145" x="2235200" y="4914900"/>
          <p14:tracePt t="5162" x="2247900" y="4908550"/>
          <p14:tracePt t="5178" x="2254250" y="4902200"/>
          <p14:tracePt t="5195" x="2260600" y="4895850"/>
          <p14:tracePt t="6215" x="2266950" y="4895850"/>
          <p14:tracePt t="6255" x="2266950" y="4889500"/>
          <p14:tracePt t="6270" x="2266950" y="4883150"/>
          <p14:tracePt t="6287" x="2266950" y="4876800"/>
          <p14:tracePt t="6303" x="2266950" y="4870450"/>
          <p14:tracePt t="6327" x="2273300" y="4864100"/>
          <p14:tracePt t="6831" x="2279650" y="4857750"/>
          <p14:tracePt t="6895" x="2279650" y="4851400"/>
          <p14:tracePt t="6903" x="2279650" y="4845050"/>
          <p14:tracePt t="8743" x="2286000" y="4838700"/>
          <p14:tracePt t="8751" x="2292350" y="4832350"/>
          <p14:tracePt t="8759" x="2298700" y="4826000"/>
          <p14:tracePt t="8783" x="2305050" y="4819650"/>
          <p14:tracePt t="8807" x="2305050" y="4813300"/>
          <p14:tracePt t="8831" x="2305050" y="4806950"/>
          <p14:tracePt t="8839" x="2311400" y="4800600"/>
          <p14:tracePt t="8855" x="2311400" y="4794250"/>
          <p14:tracePt t="8871" x="2311400" y="4787900"/>
          <p14:tracePt t="8879" x="2311400" y="4781550"/>
          <p14:tracePt t="8895" x="2311400" y="4775200"/>
          <p14:tracePt t="8909" x="2311400" y="4768850"/>
          <p14:tracePt t="8925" x="2311400" y="4762500"/>
          <p14:tracePt t="8942" x="2311400" y="4756150"/>
          <p14:tracePt t="8958" x="2311400" y="4737100"/>
          <p14:tracePt t="8975" x="2311400" y="4724400"/>
          <p14:tracePt t="8992" x="2311400" y="4711700"/>
          <p14:tracePt t="9008" x="2311400" y="4705350"/>
          <p14:tracePt t="10079" x="2311400" y="4699000"/>
          <p14:tracePt t="10087" x="2311400" y="4679950"/>
          <p14:tracePt t="10095" x="2311400" y="4654550"/>
          <p14:tracePt t="10108" x="2311400" y="4641850"/>
          <p14:tracePt t="10124" x="2311400" y="4591050"/>
          <p14:tracePt t="10141" x="2311400" y="4546600"/>
          <p14:tracePt t="10144" x="2311400" y="4521200"/>
          <p14:tracePt t="10158" x="2311400" y="4476750"/>
          <p14:tracePt t="10174" x="2298700" y="4419600"/>
          <p14:tracePt t="10191" x="2273300" y="4349750"/>
          <p14:tracePt t="10207" x="2266950" y="4298950"/>
          <p14:tracePt t="10224" x="2254250" y="4248150"/>
          <p14:tracePt t="10241" x="2241550" y="4210050"/>
          <p14:tracePt t="10257" x="2228850" y="4171950"/>
          <p14:tracePt t="10274" x="2216150" y="4146550"/>
          <p14:tracePt t="10291" x="2216150" y="4133850"/>
          <p14:tracePt t="10307" x="2203450" y="4114800"/>
          <p14:tracePt t="10324" x="2197100" y="4102100"/>
          <p14:tracePt t="10341" x="2178050" y="4070350"/>
          <p14:tracePt t="10358" x="2152650" y="4013200"/>
          <p14:tracePt t="10374" x="2139950" y="3975100"/>
          <p14:tracePt t="10391" x="2120900" y="3860800"/>
          <p14:tracePt t="10407" x="2095500" y="3771900"/>
          <p14:tracePt t="10424" x="2076450" y="3702050"/>
          <p14:tracePt t="10440" x="2057400" y="3644900"/>
          <p14:tracePt t="10457" x="2044700" y="3575050"/>
          <p14:tracePt t="10474" x="2044700" y="3505200"/>
          <p14:tracePt t="10490" x="2025650" y="3429000"/>
          <p14:tracePt t="10507" x="2019300" y="3378200"/>
          <p14:tracePt t="10524" x="2012950" y="3333750"/>
          <p14:tracePt t="10540" x="2006600" y="3321050"/>
          <p14:tracePt t="10557" x="2006600" y="3308350"/>
          <p14:tracePt t="10574" x="2006600" y="3302000"/>
          <p14:tracePt t="10590" x="1993900" y="3263900"/>
          <p14:tracePt t="10607" x="1981200" y="3232150"/>
          <p14:tracePt t="10624" x="1962150" y="3206750"/>
          <p14:tracePt t="10640" x="1955800" y="3181350"/>
          <p14:tracePt t="10657" x="1943100" y="3168650"/>
          <p14:tracePt t="10674" x="1936750" y="3162300"/>
          <p14:tracePt t="10690" x="1930400" y="3149600"/>
          <p14:tracePt t="10707" x="1917700" y="3136900"/>
          <p14:tracePt t="10724" x="1898650" y="3117850"/>
          <p14:tracePt t="10740" x="1879600" y="3092450"/>
          <p14:tracePt t="10757" x="1860550" y="3067050"/>
          <p14:tracePt t="10774" x="1828800" y="3054350"/>
          <p14:tracePt t="10790" x="1797050" y="3028950"/>
          <p14:tracePt t="10807" x="1778000" y="3022600"/>
          <p14:tracePt t="10823" x="1765300" y="3022600"/>
          <p14:tracePt t="10840" x="1746250" y="3016250"/>
          <p14:tracePt t="11023" x="1746250" y="3009900"/>
          <p14:tracePt t="11031" x="1739900" y="3003550"/>
          <p14:tracePt t="11047" x="1727200" y="3003550"/>
          <p14:tracePt t="11071" x="1714500" y="2997200"/>
          <p14:tracePt t="11079" x="1708150" y="2990850"/>
          <p14:tracePt t="11090" x="1708150" y="2984500"/>
          <p14:tracePt t="11107" x="1695450" y="2978150"/>
          <p14:tracePt t="11123" x="1695450" y="2971800"/>
          <p14:tracePt t="11140" x="1682750" y="2965450"/>
          <p14:tracePt t="11199" x="1682750" y="2959100"/>
          <p14:tracePt t="11207" x="1682750" y="2952750"/>
          <p14:tracePt t="11215" x="1682750" y="2946400"/>
          <p14:tracePt t="11223" x="1682750" y="2940050"/>
          <p14:tracePt t="11240" x="1682750" y="2927350"/>
          <p14:tracePt t="11256" x="1689100" y="2921000"/>
          <p14:tracePt t="11273" x="1689100" y="2914650"/>
          <p14:tracePt t="11290" x="1695450" y="2901950"/>
          <p14:tracePt t="11306" x="1714500" y="2895600"/>
          <p14:tracePt t="11323" x="1727200" y="2889250"/>
          <p14:tracePt t="11340" x="1746250" y="2882900"/>
          <p14:tracePt t="11356" x="1765300" y="2876550"/>
          <p14:tracePt t="11373" x="1809750" y="2870200"/>
          <p14:tracePt t="11390" x="1847850" y="2870200"/>
          <p14:tracePt t="11406" x="1898650" y="2870200"/>
          <p14:tracePt t="11423" x="1930400" y="2870200"/>
          <p14:tracePt t="11440" x="1962150" y="2870200"/>
          <p14:tracePt t="11456" x="1993900" y="2870200"/>
          <p14:tracePt t="11473" x="2025650" y="2870200"/>
          <p14:tracePt t="11490" x="2063750" y="2870200"/>
          <p14:tracePt t="11506" x="2076450" y="2870200"/>
          <p14:tracePt t="11523" x="2095500" y="2882900"/>
          <p14:tracePt t="11539" x="2108200" y="2882900"/>
          <p14:tracePt t="11556" x="2139950" y="2889250"/>
          <p14:tracePt t="11573" x="2190750" y="2895600"/>
          <p14:tracePt t="11590" x="2247900" y="2901950"/>
          <p14:tracePt t="11606" x="2355850" y="2901950"/>
          <p14:tracePt t="11623" x="2432050" y="2901950"/>
          <p14:tracePt t="11639" x="2482850" y="2901950"/>
          <p14:tracePt t="11656" x="2540000" y="2908300"/>
          <p14:tracePt t="11673" x="2571750" y="2908300"/>
          <p14:tracePt t="11689" x="2597150" y="2908300"/>
          <p14:tracePt t="11706" x="2628900" y="2908300"/>
          <p14:tracePt t="11723" x="2660650" y="2908300"/>
          <p14:tracePt t="11739" x="2692400" y="2908300"/>
          <p14:tracePt t="11756" x="2724150" y="2908300"/>
          <p14:tracePt t="11773" x="2762250" y="2908300"/>
          <p14:tracePt t="11790" x="2794000" y="2908300"/>
          <p14:tracePt t="11806" x="2863850" y="2908300"/>
          <p14:tracePt t="11822" x="2914650" y="2908300"/>
          <p14:tracePt t="11839" x="2978150" y="2908300"/>
          <p14:tracePt t="11856" x="3048000" y="2908300"/>
          <p14:tracePt t="11873" x="3130550" y="2908300"/>
          <p14:tracePt t="11889" x="3206750" y="2908300"/>
          <p14:tracePt t="11906" x="3270250" y="2908300"/>
          <p14:tracePt t="11922" x="3327400" y="2908300"/>
          <p14:tracePt t="11939" x="3384550" y="2908300"/>
          <p14:tracePt t="11956" x="3460750" y="2908300"/>
          <p14:tracePt t="11972" x="3536950" y="2908300"/>
          <p14:tracePt t="11989" x="3613150" y="2908300"/>
          <p14:tracePt t="12006" x="3689350" y="2908300"/>
          <p14:tracePt t="12023" x="3797300" y="2908300"/>
          <p14:tracePt t="12039" x="3892550" y="2908300"/>
          <p14:tracePt t="12056" x="4006850" y="2908300"/>
          <p14:tracePt t="12072" x="4133850" y="2908300"/>
          <p14:tracePt t="12089" x="4260850" y="2908300"/>
          <p14:tracePt t="12106" x="4381500" y="2908300"/>
          <p14:tracePt t="12122" x="4476750" y="2908300"/>
          <p14:tracePt t="12140" x="4552950" y="2908300"/>
          <p14:tracePt t="12144" x="4584700" y="2908300"/>
          <p14:tracePt t="12156" x="4629150" y="2908300"/>
          <p14:tracePt t="12172" x="4692650" y="2908300"/>
          <p14:tracePt t="12189" x="4781550" y="2908300"/>
          <p14:tracePt t="12206" x="4876800" y="2908300"/>
          <p14:tracePt t="12222" x="5003800" y="2908300"/>
          <p14:tracePt t="12239" x="5080000" y="2908300"/>
          <p14:tracePt t="12255" x="5149850" y="2908300"/>
          <p14:tracePt t="12272" x="5213350" y="2908300"/>
          <p14:tracePt t="12289" x="5295900" y="2908300"/>
          <p14:tracePt t="12305" x="5372100" y="2908300"/>
          <p14:tracePt t="12322" x="5461000" y="2908300"/>
          <p14:tracePt t="12339" x="5556250" y="2908300"/>
          <p14:tracePt t="12355" x="5645150" y="2908300"/>
          <p14:tracePt t="12372" x="5727700" y="2908300"/>
          <p14:tracePt t="12389" x="5797550" y="2908300"/>
          <p14:tracePt t="12406" x="5848350" y="2908300"/>
          <p14:tracePt t="12422" x="5949950" y="2908300"/>
          <p14:tracePt t="12439" x="6000750" y="2908300"/>
          <p14:tracePt t="12455" x="6070600" y="2908300"/>
          <p14:tracePt t="12472" x="6134100" y="2908300"/>
          <p14:tracePt t="12489" x="6197600" y="2908300"/>
          <p14:tracePt t="12505" x="6267450" y="2908300"/>
          <p14:tracePt t="12522" x="6330950" y="2908300"/>
          <p14:tracePt t="12539" x="6394450" y="2908300"/>
          <p14:tracePt t="12556" x="6470650" y="2908300"/>
          <p14:tracePt t="12572" x="6540500" y="2908300"/>
          <p14:tracePt t="12589" x="6604000" y="2908300"/>
          <p14:tracePt t="12606" x="6673850" y="2908300"/>
          <p14:tracePt t="12622" x="6705600" y="2901950"/>
          <p14:tracePt t="12639" x="6731000" y="2895600"/>
          <p14:tracePt t="12655" x="6750050" y="2889250"/>
          <p14:tracePt t="12672" x="6769100" y="2889250"/>
          <p14:tracePt t="12689" x="6800850" y="2889250"/>
          <p14:tracePt t="12705" x="6819900" y="2889250"/>
          <p14:tracePt t="12722" x="6826250" y="2889250"/>
          <p14:tracePt t="12738" x="6838950" y="2889250"/>
          <p14:tracePt t="14167" x="6838950" y="2882900"/>
          <p14:tracePt t="14815" x="6838950" y="2870200"/>
          <p14:tracePt t="14823" x="6832600" y="2863850"/>
          <p14:tracePt t="14831" x="6819900" y="2857500"/>
          <p14:tracePt t="14847" x="6794500" y="2857500"/>
          <p14:tracePt t="14855" x="6769100" y="2851150"/>
          <p14:tracePt t="14870" x="6743700" y="2832100"/>
          <p14:tracePt t="14886" x="6623050" y="2813050"/>
          <p14:tracePt t="14903" x="6515100" y="2800350"/>
          <p14:tracePt t="14920" x="6413500" y="2800350"/>
          <p14:tracePt t="14936" x="6330950" y="2800350"/>
          <p14:tracePt t="14953" x="6242050" y="2800350"/>
          <p14:tracePt t="14970" x="6178550" y="2800350"/>
          <p14:tracePt t="14986" x="6083300" y="2800350"/>
          <p14:tracePt t="15003" x="5956300" y="2800350"/>
          <p14:tracePt t="15020" x="5797550" y="2800350"/>
          <p14:tracePt t="15036" x="5594350" y="2800350"/>
          <p14:tracePt t="15053" x="5365750" y="2800350"/>
          <p14:tracePt t="15070" x="5124450" y="2800350"/>
          <p14:tracePt t="15086" x="4819650" y="2800350"/>
          <p14:tracePt t="15103" x="4616450" y="2800350"/>
          <p14:tracePt t="15120" x="4406900" y="2800350"/>
          <p14:tracePt t="15136" x="4210050" y="2800350"/>
          <p14:tracePt t="15153" x="3994150" y="2781300"/>
          <p14:tracePt t="15170" x="3797300" y="2781300"/>
          <p14:tracePt t="15186" x="3594100" y="2755900"/>
          <p14:tracePt t="15203" x="3416300" y="2730500"/>
          <p14:tracePt t="15220" x="3251200" y="2705100"/>
          <p14:tracePt t="15236" x="3105150" y="2692400"/>
          <p14:tracePt t="15253" x="2946400" y="2692400"/>
          <p14:tracePt t="15270" x="2774950" y="2692400"/>
          <p14:tracePt t="15286" x="2565400" y="2692400"/>
          <p14:tracePt t="15303" x="2457450" y="2692400"/>
          <p14:tracePt t="15320" x="2349500" y="2692400"/>
          <p14:tracePt t="15336" x="2235200" y="2692400"/>
          <p14:tracePt t="15353" x="2089150" y="2692400"/>
          <p14:tracePt t="15369" x="1949450" y="2692400"/>
          <p14:tracePt t="15386" x="1841500" y="2692400"/>
          <p14:tracePt t="15403" x="1784350" y="2692400"/>
          <p14:tracePt t="15419" x="1746250" y="2692400"/>
          <p14:tracePt t="15436" x="1708150" y="2692400"/>
          <p14:tracePt t="15453" x="1689100" y="2692400"/>
          <p14:tracePt t="15470" x="1651000" y="2692400"/>
          <p14:tracePt t="15486" x="1593850" y="2705100"/>
          <p14:tracePt t="15503" x="1555750" y="2717800"/>
          <p14:tracePt t="15519" x="1524000" y="2730500"/>
          <p14:tracePt t="15536" x="1492250" y="2743200"/>
          <p14:tracePt t="15553" x="1479550" y="2755900"/>
          <p14:tracePt t="15569" x="1466850" y="2768600"/>
          <p14:tracePt t="15586" x="1466850" y="2794000"/>
          <p14:tracePt t="15603" x="1466850" y="2832100"/>
          <p14:tracePt t="15619" x="1473200" y="2876550"/>
          <p14:tracePt t="15636" x="1492250" y="2914650"/>
          <p14:tracePt t="15653" x="1504950" y="2940050"/>
          <p14:tracePt t="15655" x="1504950" y="2952750"/>
          <p14:tracePt t="15670" x="1511300" y="2965450"/>
          <p14:tracePt t="15686" x="1530350" y="2990850"/>
          <p14:tracePt t="15702" x="1562100" y="3028950"/>
          <p14:tracePt t="15719" x="1593850" y="3048000"/>
          <p14:tracePt t="15736" x="1638300" y="3067050"/>
          <p14:tracePt t="15752" x="1714500" y="3079750"/>
          <p14:tracePt t="15769" x="1835150" y="3105150"/>
          <p14:tracePt t="15786" x="1949450" y="3105150"/>
          <p14:tracePt t="15802" x="2120900" y="3105150"/>
          <p14:tracePt t="15819" x="2298700" y="3105150"/>
          <p14:tracePt t="15836" x="2501900" y="3105150"/>
          <p14:tracePt t="15852" x="2717800" y="3105150"/>
          <p14:tracePt t="15869" x="2952750" y="3105150"/>
          <p14:tracePt t="15886" x="3162300" y="3105150"/>
          <p14:tracePt t="15902" x="3473450" y="3105150"/>
          <p14:tracePt t="15919" x="3663950" y="3105150"/>
          <p14:tracePt t="15936" x="3835400" y="3105150"/>
          <p14:tracePt t="15952" x="3981450" y="3105150"/>
          <p14:tracePt t="15969" x="4121150" y="3105150"/>
          <p14:tracePt t="15986" x="4248150" y="3105150"/>
          <p14:tracePt t="16002" x="4394200" y="3105150"/>
          <p14:tracePt t="16019" x="4552950" y="3111500"/>
          <p14:tracePt t="16035" x="4711700" y="3111500"/>
          <p14:tracePt t="16052" x="4908550" y="3111500"/>
          <p14:tracePt t="16069" x="5099050" y="3111500"/>
          <p14:tracePt t="16086" x="5289550" y="3111500"/>
          <p14:tracePt t="16102" x="5581650" y="3111500"/>
          <p14:tracePt t="16119" x="5740400" y="3111500"/>
          <p14:tracePt t="16135" x="5880100" y="3111500"/>
          <p14:tracePt t="16152" x="5994400" y="3111500"/>
          <p14:tracePt t="16169" x="6083300" y="3111500"/>
          <p14:tracePt t="16185" x="6159500" y="3111500"/>
          <p14:tracePt t="16202" x="6248400" y="3111500"/>
          <p14:tracePt t="16219" x="6330950" y="3111500"/>
          <p14:tracePt t="16235" x="6419850" y="3111500"/>
          <p14:tracePt t="16252" x="6502400" y="3111500"/>
          <p14:tracePt t="16269" x="6591300" y="3111500"/>
          <p14:tracePt t="16286" x="6673850" y="3111500"/>
          <p14:tracePt t="16302" x="6807200" y="3111500"/>
          <p14:tracePt t="16319" x="6889750" y="3111500"/>
          <p14:tracePt t="16335" x="6965950" y="3111500"/>
          <p14:tracePt t="16352" x="7010400" y="3105150"/>
          <p14:tracePt t="16369" x="7029450" y="3098800"/>
          <p14:tracePt t="16385" x="7042150" y="3086100"/>
          <p14:tracePt t="16402" x="7042150" y="3079750"/>
          <p14:tracePt t="16419" x="7042150" y="3067050"/>
          <p14:tracePt t="16435" x="7054850" y="3041650"/>
          <p14:tracePt t="16452" x="7054850" y="3028950"/>
          <p14:tracePt t="16469" x="7054850" y="3016250"/>
          <p14:tracePt t="16485" x="7054850" y="3009900"/>
          <p14:tracePt t="16502" x="7054850" y="2997200"/>
          <p14:tracePt t="17599" x="7054850" y="3009900"/>
          <p14:tracePt t="17615" x="7054850" y="3022600"/>
          <p14:tracePt t="17630" x="7054850" y="3035300"/>
          <p14:tracePt t="17640" x="7054850" y="3048000"/>
          <p14:tracePt t="17651" x="7054850" y="3054350"/>
          <p14:tracePt t="17667" x="7054850" y="3067050"/>
          <p14:tracePt t="17684" x="7054850" y="3079750"/>
          <p14:tracePt t="17701" x="7054850" y="3086100"/>
          <p14:tracePt t="17717" x="7061200" y="3105150"/>
          <p14:tracePt t="17751" x="7061200" y="3117850"/>
          <p14:tracePt t="17767" x="7061200" y="3130550"/>
          <p14:tracePt t="17784" x="7061200" y="3136900"/>
          <p14:tracePt t="17801" x="7061200" y="3155950"/>
          <p14:tracePt t="17817" x="7061200" y="3187700"/>
          <p14:tracePt t="17834" x="7061200" y="3200400"/>
          <p14:tracePt t="17851" x="7061200" y="3213100"/>
          <p14:tracePt t="17868" x="7061200" y="3225800"/>
          <p14:tracePt t="17884" x="7061200" y="3232150"/>
          <p14:tracePt t="17901" x="7061200" y="3238500"/>
          <p14:tracePt t="17918" x="7061200" y="3251200"/>
          <p14:tracePt t="17934" x="7061200" y="3270250"/>
          <p14:tracePt t="17951" x="7061200" y="3289300"/>
          <p14:tracePt t="17967" x="7061200" y="3308350"/>
          <p14:tracePt t="17984" x="7061200" y="3333750"/>
          <p14:tracePt t="18000" x="7054850" y="3365500"/>
          <p14:tracePt t="18017" x="7048500" y="3371850"/>
          <p14:tracePt t="18034" x="7048500" y="3403600"/>
          <p14:tracePt t="18050" x="7042150" y="3416300"/>
          <p14:tracePt t="18067" x="7029450" y="3429000"/>
          <p14:tracePt t="18084" x="7023100" y="3441700"/>
          <p14:tracePt t="18100" x="7016750" y="3460750"/>
          <p14:tracePt t="18117" x="7016750" y="3467100"/>
          <p14:tracePt t="18134" x="7004050" y="3486150"/>
          <p14:tracePt t="18150" x="7004050" y="3505200"/>
          <p14:tracePt t="18175" x="7004050" y="3511550"/>
          <p14:tracePt t="19703" x="6997700" y="3517900"/>
          <p14:tracePt t="23015" x="6985000" y="3517900"/>
          <p14:tracePt t="23023" x="6978650" y="3498850"/>
          <p14:tracePt t="23031" x="6965950" y="3486150"/>
          <p14:tracePt t="23046" x="6940550" y="3429000"/>
          <p14:tracePt t="23063" x="6908800" y="3359150"/>
          <p14:tracePt t="23079" x="6889750" y="3314700"/>
          <p14:tracePt t="23096" x="6877050" y="3295650"/>
          <p14:tracePt t="23113" x="6877050" y="3282950"/>
          <p14:tracePt t="23206" x="6870700" y="3282950"/>
          <p14:tracePt t="23567" x="6870700" y="3276600"/>
          <p14:tracePt t="23575" x="6870700" y="3263900"/>
          <p14:tracePt t="23583" x="6864350" y="3251200"/>
          <p14:tracePt t="23595" x="6858000" y="3232150"/>
          <p14:tracePt t="23612" x="6858000" y="3200400"/>
          <p14:tracePt t="23629" x="6858000" y="3162300"/>
          <p14:tracePt t="23646" x="6845300" y="3117850"/>
          <p14:tracePt t="23662" x="6838950" y="3098800"/>
          <p14:tracePt t="23679" x="6838950" y="3092450"/>
          <p14:tracePt t="23695" x="6838950" y="3086100"/>
          <p14:tracePt t="23712" x="6832600" y="3073400"/>
          <p14:tracePt t="23729" x="6826250" y="3060700"/>
          <p14:tracePt t="23745" x="6819900" y="3028950"/>
          <p14:tracePt t="23762" x="6819900" y="3003550"/>
          <p14:tracePt t="23779" x="6807200" y="2978150"/>
          <p14:tracePt t="23795" x="6807200" y="2959100"/>
          <p14:tracePt t="23812" x="6800850" y="2946400"/>
          <p14:tracePt t="23829" x="6794500" y="2946400"/>
          <p14:tracePt t="23846" x="6788150" y="2933700"/>
          <p14:tracePt t="23862" x="6781800" y="2908300"/>
          <p14:tracePt t="24279" x="6775450" y="2901950"/>
          <p14:tracePt t="24287" x="6762750" y="2901950"/>
          <p14:tracePt t="24295" x="6743700" y="2895600"/>
          <p14:tracePt t="24312" x="6686550" y="2882900"/>
          <p14:tracePt t="24328" x="6597650" y="2857500"/>
          <p14:tracePt t="24345" x="6477000" y="2832100"/>
          <p14:tracePt t="24361" x="6324600" y="2806700"/>
          <p14:tracePt t="24378" x="6203950" y="2781300"/>
          <p14:tracePt t="24395" x="6102350" y="2768600"/>
          <p14:tracePt t="24412" x="6026150" y="2755900"/>
          <p14:tracePt t="24428" x="5956300" y="2743200"/>
          <p14:tracePt t="24445" x="5886450" y="2730500"/>
          <p14:tracePt t="24462" x="5784850" y="2705100"/>
          <p14:tracePt t="24478" x="5664200" y="2673350"/>
          <p14:tracePt t="24495" x="5524500" y="2647950"/>
          <p14:tracePt t="24511" x="5353050" y="2616200"/>
          <p14:tracePt t="24528" x="5149850" y="2578100"/>
          <p14:tracePt t="24545" x="4933950" y="2559050"/>
          <p14:tracePt t="24561" x="4737100" y="2559050"/>
          <p14:tracePt t="24578" x="4527550" y="2559050"/>
          <p14:tracePt t="24595" x="4349750" y="2559050"/>
          <p14:tracePt t="24611" x="4178300" y="2559050"/>
          <p14:tracePt t="24628" x="4019550" y="2559050"/>
          <p14:tracePt t="24645" x="3860800" y="2559050"/>
          <p14:tracePt t="24647" x="3778250" y="2559050"/>
          <p14:tracePt t="24661" x="3702050" y="2559050"/>
          <p14:tracePt t="24678" x="3479800" y="2559050"/>
          <p14:tracePt t="24695" x="3321050" y="2565400"/>
          <p14:tracePt t="24711" x="3206750" y="2571750"/>
          <p14:tracePt t="24728" x="3067050" y="2571750"/>
          <p14:tracePt t="24744" x="2927350" y="2571750"/>
          <p14:tracePt t="24761" x="2794000" y="2571750"/>
          <p14:tracePt t="24778" x="2654300" y="2571750"/>
          <p14:tracePt t="24794" x="2514600" y="2571750"/>
          <p14:tracePt t="24811" x="2387600" y="2571750"/>
          <p14:tracePt t="24828" x="2260600" y="2571750"/>
          <p14:tracePt t="24845" x="2120900" y="2571750"/>
          <p14:tracePt t="24861" x="1993900" y="2571750"/>
          <p14:tracePt t="24878" x="1866900" y="2571750"/>
          <p14:tracePt t="24894" x="1739900" y="2571750"/>
          <p14:tracePt t="24911" x="1682750" y="2571750"/>
          <p14:tracePt t="24928" x="1625600" y="2571750"/>
          <p14:tracePt t="24944" x="1581150" y="2578100"/>
          <p14:tracePt t="24961" x="1543050" y="2584450"/>
          <p14:tracePt t="24978" x="1517650" y="2609850"/>
          <p14:tracePt t="24994" x="1479550" y="2628900"/>
          <p14:tracePt t="25011" x="1454150" y="2654300"/>
          <p14:tracePt t="25028" x="1422400" y="2673350"/>
          <p14:tracePt t="25044" x="1397000" y="2698750"/>
          <p14:tracePt t="25061" x="1390650" y="2724150"/>
          <p14:tracePt t="25078" x="1390650" y="2743200"/>
          <p14:tracePt t="25094" x="1397000" y="2800350"/>
          <p14:tracePt t="25111" x="1416050" y="2838450"/>
          <p14:tracePt t="25128" x="1435100" y="2863850"/>
          <p14:tracePt t="25144" x="1454150" y="2882900"/>
          <p14:tracePt t="25161" x="1492250" y="2901950"/>
          <p14:tracePt t="25178" x="1530350" y="2921000"/>
          <p14:tracePt t="25194" x="1568450" y="2933700"/>
          <p14:tracePt t="25211" x="1631950" y="2952750"/>
          <p14:tracePt t="25228" x="1720850" y="2965450"/>
          <p14:tracePt t="25244" x="1835150" y="2965450"/>
          <p14:tracePt t="25261" x="1962150" y="2965450"/>
          <p14:tracePt t="25278" x="2070100" y="2965450"/>
          <p14:tracePt t="25294" x="2209800" y="2965450"/>
          <p14:tracePt t="25311" x="2317750" y="2965450"/>
          <p14:tracePt t="25327" x="2432050" y="2965450"/>
          <p14:tracePt t="25344" x="2527300" y="2965450"/>
          <p14:tracePt t="25361" x="2635250" y="2965450"/>
          <p14:tracePt t="25377" x="2724150" y="2965450"/>
          <p14:tracePt t="25394" x="2819400" y="2965450"/>
          <p14:tracePt t="25411" x="2933700" y="2965450"/>
          <p14:tracePt t="25427" x="3060700" y="2965450"/>
          <p14:tracePt t="25444" x="3187700" y="2965450"/>
          <p14:tracePt t="25461" x="3308350" y="2965450"/>
          <p14:tracePt t="25478" x="3435350" y="2965450"/>
          <p14:tracePt t="25494" x="3543300" y="2965450"/>
          <p14:tracePt t="25510" x="3702050" y="2965450"/>
          <p14:tracePt t="25527" x="3797300" y="2965450"/>
          <p14:tracePt t="25544" x="3886200" y="2965450"/>
          <p14:tracePt t="25560" x="3968750" y="2965450"/>
          <p14:tracePt t="25577" x="4057650" y="2965450"/>
          <p14:tracePt t="25594" x="4121150" y="2965450"/>
          <p14:tracePt t="25610" x="4210050" y="2965450"/>
          <p14:tracePt t="25627" x="4311650" y="2965450"/>
          <p14:tracePt t="25644" x="4419600" y="2965450"/>
          <p14:tracePt t="25646" x="4483100" y="2965450"/>
          <p14:tracePt t="25660" x="4540250" y="2965450"/>
          <p14:tracePt t="25677" x="4654550" y="2965450"/>
          <p14:tracePt t="25694" x="4749800" y="2965450"/>
          <p14:tracePt t="25710" x="4914900" y="2965450"/>
          <p14:tracePt t="25727" x="5048250" y="2965450"/>
          <p14:tracePt t="25744" x="5175250" y="2965450"/>
          <p14:tracePt t="25760" x="5283200" y="2965450"/>
          <p14:tracePt t="25777" x="5378450" y="2965450"/>
          <p14:tracePt t="25794" x="5486400" y="2965450"/>
          <p14:tracePt t="25810" x="5613400" y="2965450"/>
          <p14:tracePt t="25827" x="5753100" y="2965450"/>
          <p14:tracePt t="25844" x="5867400" y="2965450"/>
          <p14:tracePt t="25860" x="5975350" y="2965450"/>
          <p14:tracePt t="25877" x="6102350" y="2965450"/>
          <p14:tracePt t="25894" x="6223000" y="2965450"/>
          <p14:tracePt t="25910" x="6350000" y="2965450"/>
          <p14:tracePt t="25927" x="6394450" y="2952750"/>
          <p14:tracePt t="25943" x="6407150" y="2952750"/>
          <p14:tracePt t="25960" x="6413500" y="2952750"/>
          <p14:tracePt t="26103" x="6419850" y="2946400"/>
          <p14:tracePt t="33007" x="6426200" y="2940050"/>
          <p14:tracePt t="33023" x="6426200" y="2933700"/>
          <p14:tracePt t="33039" x="6413500" y="2927350"/>
          <p14:tracePt t="33047" x="6407150" y="2921000"/>
          <p14:tracePt t="33055" x="6400800" y="2914650"/>
          <p14:tracePt t="33071" x="6394450" y="2914650"/>
          <p14:tracePt t="33087" x="6381750" y="2908300"/>
          <p14:tracePt t="33104" x="6369050" y="2901950"/>
          <p14:tracePt t="33121" x="6362700" y="2895600"/>
          <p14:tracePt t="33138" x="6356350" y="2889250"/>
          <p14:tracePt t="33154" x="6343650" y="2889250"/>
          <p14:tracePt t="33170" x="6330950" y="2882900"/>
          <p14:tracePt t="33187" x="6324600" y="2870200"/>
          <p14:tracePt t="33220" x="6318250" y="2870200"/>
          <p14:tracePt t="34687" x="6305550" y="2870200"/>
          <p14:tracePt t="34695" x="6292850" y="2863850"/>
          <p14:tracePt t="34703" x="6280150" y="2863850"/>
          <p14:tracePt t="34719" x="6223000" y="2851150"/>
          <p14:tracePt t="34736" x="6121400" y="2832100"/>
          <p14:tracePt t="34752" x="5994400" y="2806700"/>
          <p14:tracePt t="34769" x="5810250" y="2794000"/>
          <p14:tracePt t="34786" x="5619750" y="2794000"/>
          <p14:tracePt t="34802" x="5441950" y="2794000"/>
          <p14:tracePt t="34819" x="5308600" y="2794000"/>
          <p14:tracePt t="34836" x="5187950" y="2794000"/>
          <p14:tracePt t="34852" x="5111750" y="2794000"/>
          <p14:tracePt t="34869" x="5035550" y="2794000"/>
          <p14:tracePt t="34886" x="4940300" y="2781300"/>
          <p14:tracePt t="34902" x="4806950" y="2768600"/>
          <p14:tracePt t="34919" x="4699000" y="2743200"/>
          <p14:tracePt t="34936" x="4533900" y="2711450"/>
          <p14:tracePt t="34952" x="4362450" y="2679700"/>
          <p14:tracePt t="34969" x="4178300" y="2647950"/>
          <p14:tracePt t="34985" x="4000500" y="2616200"/>
          <p14:tracePt t="35002" x="3860800" y="2609850"/>
          <p14:tracePt t="35019" x="3721100" y="2609850"/>
          <p14:tracePt t="35035" x="3587750" y="2609850"/>
          <p14:tracePt t="35052" x="3454400" y="2609850"/>
          <p14:tracePt t="35069" x="3321050" y="2609850"/>
          <p14:tracePt t="35086" x="3162300" y="2590800"/>
          <p14:tracePt t="35102" x="2921000" y="2546350"/>
          <p14:tracePt t="35119" x="2774950" y="2540000"/>
          <p14:tracePt t="35135" x="2616200" y="2540000"/>
          <p14:tracePt t="35152" x="2470150" y="2540000"/>
          <p14:tracePt t="35169" x="2317750" y="2540000"/>
          <p14:tracePt t="35185" x="2209800" y="2540000"/>
          <p14:tracePt t="35202" x="2120900" y="2546350"/>
          <p14:tracePt t="35219" x="2063750" y="2578100"/>
          <p14:tracePt t="35235" x="2006600" y="2603500"/>
          <p14:tracePt t="35252" x="1949450" y="2616200"/>
          <p14:tracePt t="35269" x="1873250" y="2628900"/>
          <p14:tracePt t="35286" x="1771650" y="2635250"/>
          <p14:tracePt t="35302" x="1562100" y="2635250"/>
          <p14:tracePt t="35319" x="1422400" y="2635250"/>
          <p14:tracePt t="35335" x="1327150" y="2641600"/>
          <p14:tracePt t="35352" x="1295400" y="2660650"/>
          <p14:tracePt t="35368" x="1289050" y="2679700"/>
          <p14:tracePt t="35385" x="1289050" y="2705100"/>
          <p14:tracePt t="35402" x="1295400" y="2736850"/>
          <p14:tracePt t="35418" x="1314450" y="2768600"/>
          <p14:tracePt t="35435" x="1339850" y="2794000"/>
          <p14:tracePt t="35452" x="1377950" y="2844800"/>
          <p14:tracePt t="35469" x="1473200" y="2895600"/>
          <p14:tracePt t="35485" x="1606550" y="2946400"/>
          <p14:tracePt t="35502" x="1727200" y="2997200"/>
          <p14:tracePt t="35518" x="1898650" y="3054350"/>
          <p14:tracePt t="35535" x="2012950" y="3067050"/>
          <p14:tracePt t="35552" x="2171700" y="3067050"/>
          <p14:tracePt t="35568" x="2355850" y="3067050"/>
          <p14:tracePt t="35585" x="2584450" y="3067050"/>
          <p14:tracePt t="35602" x="2870200" y="3067050"/>
          <p14:tracePt t="35618" x="3194050" y="3067050"/>
          <p14:tracePt t="35635" x="3524250" y="3067050"/>
          <p14:tracePt t="35652" x="3829050" y="3067050"/>
          <p14:tracePt t="35654" x="3975100" y="3067050"/>
          <p14:tracePt t="35668" x="4095750" y="3067050"/>
          <p14:tracePt t="35685" x="4292600" y="3067050"/>
          <p14:tracePt t="35702" x="4451350" y="3067050"/>
          <p14:tracePt t="35718" x="4654550" y="3067050"/>
          <p14:tracePt t="35735" x="4787900" y="3067050"/>
          <p14:tracePt t="35751" x="4959350" y="3067050"/>
          <p14:tracePt t="35768" x="5156200" y="3067050"/>
          <p14:tracePt t="35785" x="5416550" y="3067050"/>
          <p14:tracePt t="35801" x="5721350" y="3067050"/>
          <p14:tracePt t="35818" x="6007100" y="3067050"/>
          <p14:tracePt t="35835" x="6203950" y="3067050"/>
          <p14:tracePt t="35851" x="6330950" y="3067050"/>
          <p14:tracePt t="35868" x="6381750" y="3067050"/>
          <p14:tracePt t="35885" x="6407150" y="3067050"/>
          <p14:tracePt t="35903" x="6438900" y="3067050"/>
          <p14:tracePt t="35918" x="6483350" y="3067050"/>
          <p14:tracePt t="35935" x="6534150" y="3067050"/>
          <p14:tracePt t="35951" x="6584950" y="3067050"/>
          <p14:tracePt t="35968" x="6629400" y="3054350"/>
          <p14:tracePt t="35985" x="6654800" y="3048000"/>
          <p14:tracePt t="36001" x="6705600" y="3041650"/>
          <p14:tracePt t="36018" x="6762750" y="3028950"/>
          <p14:tracePt t="36035" x="6838950" y="3003550"/>
          <p14:tracePt t="36051" x="6902450" y="2965450"/>
          <p14:tracePt t="36068" x="6915150" y="2946400"/>
          <p14:tracePt t="36084" x="6921500" y="2914650"/>
          <p14:tracePt t="36101" x="6921500" y="2889250"/>
          <p14:tracePt t="36118" x="6921500" y="2863850"/>
          <p14:tracePt t="36119" x="6921500" y="2857500"/>
          <p14:tracePt t="36134" x="6908800" y="2851150"/>
          <p14:tracePt t="36151" x="6908800" y="2838450"/>
          <p14:tracePt t="36168" x="6902450" y="2838450"/>
          <p14:tracePt t="36184" x="6889750" y="2832100"/>
          <p14:tracePt t="36201" x="6877050" y="2825750"/>
          <p14:tracePt t="36218" x="6870700" y="2825750"/>
          <p14:tracePt t="36234" x="6858000" y="2813050"/>
          <p14:tracePt t="41823" x="6864350" y="2813050"/>
          <p14:tracePt t="41831" x="6870700" y="2819400"/>
          <p14:tracePt t="41839" x="6877050" y="2825750"/>
          <p14:tracePt t="41847" x="6889750" y="2825750"/>
          <p14:tracePt t="41863" x="6921500" y="2838450"/>
          <p14:tracePt t="41879" x="6959600" y="2851150"/>
          <p14:tracePt t="41896" x="6991350" y="2863850"/>
          <p14:tracePt t="41913" x="7029450" y="2882900"/>
          <p14:tracePt t="41929" x="7054850" y="2895600"/>
          <p14:tracePt t="41946" x="7080250" y="2901950"/>
          <p14:tracePt t="41963" x="7112000" y="2933700"/>
          <p14:tracePt t="41979" x="7150100" y="2965450"/>
          <p14:tracePt t="41996" x="7207250" y="3016250"/>
          <p14:tracePt t="42013" x="7239000" y="3054350"/>
          <p14:tracePt t="42030" x="7264400" y="3098800"/>
          <p14:tracePt t="42046" x="7315200" y="3200400"/>
          <p14:tracePt t="42063" x="7334250" y="3244850"/>
          <p14:tracePt t="42079" x="7353300" y="3289300"/>
          <p14:tracePt t="42096" x="7366000" y="3359150"/>
          <p14:tracePt t="42113" x="7378700" y="3448050"/>
          <p14:tracePt t="42129" x="7397750" y="3536950"/>
          <p14:tracePt t="42146" x="7416800" y="3638550"/>
          <p14:tracePt t="42163" x="7442200" y="3740150"/>
          <p14:tracePt t="42179" x="7454900" y="3810000"/>
          <p14:tracePt t="42196" x="7461250" y="3848100"/>
          <p14:tracePt t="42212" x="7467600" y="3879850"/>
          <p14:tracePt t="42229" x="7467600" y="3898900"/>
          <p14:tracePt t="42246" x="7480300" y="3917950"/>
          <p14:tracePt t="42263" x="7480300" y="3937000"/>
          <p14:tracePt t="42279" x="7480300" y="3949700"/>
          <p14:tracePt t="42296" x="7480300" y="3962400"/>
          <p14:tracePt t="42312" x="7480300" y="3968750"/>
          <p14:tracePt t="42329" x="7480300" y="3981450"/>
          <p14:tracePt t="42346" x="7480300" y="4006850"/>
          <p14:tracePt t="42362" x="7480300" y="4025900"/>
          <p14:tracePt t="42379" x="7480300" y="4044950"/>
          <p14:tracePt t="42396" x="7480300" y="4057650"/>
          <p14:tracePt t="42412" x="7480300" y="4083050"/>
          <p14:tracePt t="42429" x="7493000" y="4133850"/>
          <p14:tracePt t="42446" x="7505700" y="4191000"/>
          <p14:tracePt t="42462" x="7518400" y="4267200"/>
          <p14:tracePt t="42479" x="7524750" y="4305300"/>
          <p14:tracePt t="42496" x="7531100" y="4337050"/>
          <p14:tracePt t="42512" x="7537450" y="4349750"/>
          <p14:tracePt t="42529" x="7537450" y="4356100"/>
          <p14:tracePt t="55063" x="7531100" y="4356100"/>
          <p14:tracePt t="55071" x="7505700" y="4356100"/>
          <p14:tracePt t="55079" x="7499350" y="4349750"/>
          <p14:tracePt t="55087" x="7493000" y="4349750"/>
          <p14:tracePt t="55101" x="7486650" y="4349750"/>
          <p14:tracePt t="55118" x="7473950" y="4349750"/>
          <p14:tracePt t="55134" x="7442200" y="4343400"/>
          <p14:tracePt t="55151" x="7327900" y="4318000"/>
          <p14:tracePt t="55168" x="7143750" y="4286250"/>
          <p14:tracePt t="55184" x="6877050" y="4222750"/>
          <p14:tracePt t="55201" x="6604000" y="4165600"/>
          <p14:tracePt t="55218" x="6286500" y="4102100"/>
          <p14:tracePt t="55234" x="5880100" y="3987800"/>
          <p14:tracePt t="55251" x="5397500" y="3816350"/>
          <p14:tracePt t="55268" x="4953000" y="3644900"/>
          <p14:tracePt t="55284" x="4546600" y="3467100"/>
          <p14:tracePt t="55301" x="4254500" y="3308350"/>
          <p14:tracePt t="55318" x="3962400" y="3060700"/>
          <p14:tracePt t="55334" x="3803650" y="2870200"/>
          <p14:tracePt t="55351" x="3657600" y="2698750"/>
          <p14:tracePt t="55368" x="3511550" y="2514600"/>
          <p14:tracePt t="55384" x="3327400" y="2298700"/>
          <p14:tracePt t="55401" x="3124200" y="2095500"/>
          <p14:tracePt t="55418" x="2914650" y="1879600"/>
          <p14:tracePt t="55434" x="2692400" y="1663700"/>
          <p14:tracePt t="55451" x="2495550" y="1479550"/>
          <p14:tracePt t="55468" x="2336800" y="1333500"/>
          <p14:tracePt t="55484" x="2171700" y="1181100"/>
          <p14:tracePt t="55501" x="2012950" y="1022350"/>
          <p14:tracePt t="55518" x="1873250" y="882650"/>
          <p14:tracePt t="55534" x="1720850" y="717550"/>
          <p14:tracePt t="55551" x="1644650" y="615950"/>
          <p14:tracePt t="55567" x="1568450" y="533400"/>
          <p14:tracePt t="55584" x="1492250" y="450850"/>
          <p14:tracePt t="55601" x="1435100" y="387350"/>
          <p14:tracePt t="55618" x="1384300" y="330200"/>
          <p14:tracePt t="55634" x="1352550" y="292100"/>
          <p14:tracePt t="55651" x="1339850" y="273050"/>
          <p14:tracePt t="55667" x="1327150" y="260350"/>
          <p14:tracePt t="55684" x="1320800" y="241300"/>
          <p14:tracePt t="55701" x="1314450" y="228600"/>
          <p14:tracePt t="55718" x="1308100" y="222250"/>
          <p14:tracePt t="56219" x="1212850" y="101600"/>
          <p14:tracePt t="56447" x="1225550" y="101600"/>
          <p14:tracePt t="56463" x="1244600" y="101600"/>
          <p14:tracePt t="56471" x="1257300" y="114300"/>
          <p14:tracePt t="56483" x="1270000" y="127000"/>
          <p14:tracePt t="56500" x="1308100" y="146050"/>
          <p14:tracePt t="56516" x="1352550" y="171450"/>
          <p14:tracePt t="56533" x="1397000" y="190500"/>
          <p14:tracePt t="56550" x="1447800" y="228600"/>
          <p14:tracePt t="56567" x="1479550" y="254000"/>
          <p14:tracePt t="56583" x="1498600" y="273050"/>
          <p14:tracePt t="56600" x="1524000" y="298450"/>
          <p14:tracePt t="56616" x="1536700" y="323850"/>
          <p14:tracePt t="56633" x="1555750" y="355600"/>
          <p14:tracePt t="56650" x="1574800" y="3810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 </a:t>
            </a:r>
            <a:r>
              <a:rPr lang="hr-HR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Schreibe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dein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Heft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finde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Bedeutung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folgender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Wörter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im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Wörterverzeichnis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Ende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Lehrbuches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Prepiši u bilježnicu i pronađi značenje riječi u popisu riječi na kraju udžbenika.</a:t>
            </a:r>
            <a:br>
              <a:rPr lang="hr-HR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nutzen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</a:p>
          <a:p>
            <a:pPr marL="0" indent="0">
              <a:buNone/>
            </a:pP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besonders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  <a:p>
            <a:pPr marL="0" indent="0">
              <a:buNone/>
            </a:pP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benutzen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  <a:p>
            <a:pPr marL="0" indent="0">
              <a:buNone/>
            </a:pP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bearbeiten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  <a:p>
            <a:pPr marL="0" indent="0">
              <a:buNone/>
            </a:pP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erstellen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</a:p>
          <a:p>
            <a:pPr marL="0" indent="0">
              <a:buNone/>
            </a:pP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Schülerzeitung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= školske novine</a:t>
            </a:r>
          </a:p>
          <a:p>
            <a:pPr marL="0" indent="0">
              <a:buNone/>
            </a:pP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herunterladen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  <a:p>
            <a:pPr marL="0" indent="0">
              <a:buNone/>
            </a:pP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Wörterbuch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riječnik</a:t>
            </a:r>
            <a:endParaRPr lang="hr-H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suchen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= tražiti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Audiozapis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58"/>
    </mc:Choice>
    <mc:Fallback xmlns="">
      <p:transition spd="slow" advTm="38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Lies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kreuze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schreibe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dich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zutrifft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Pročitaj, označi i napiši što se odnosi na tebe.</a:t>
            </a:r>
            <a:r>
              <a:rPr lang="hr-HR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599910"/>
              </p:ext>
            </p:extLst>
          </p:nvPr>
        </p:nvGraphicFramePr>
        <p:xfrm>
          <a:off x="1652953" y="2760785"/>
          <a:ext cx="8721969" cy="280716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05203">
                  <a:extLst>
                    <a:ext uri="{9D8B030D-6E8A-4147-A177-3AD203B41FA5}">
                      <a16:colId xmlns:a16="http://schemas.microsoft.com/office/drawing/2014/main" val="2277132890"/>
                    </a:ext>
                  </a:extLst>
                </a:gridCol>
                <a:gridCol w="3954819">
                  <a:extLst>
                    <a:ext uri="{9D8B030D-6E8A-4147-A177-3AD203B41FA5}">
                      <a16:colId xmlns:a16="http://schemas.microsoft.com/office/drawing/2014/main" val="3308193636"/>
                    </a:ext>
                  </a:extLst>
                </a:gridCol>
                <a:gridCol w="410978">
                  <a:extLst>
                    <a:ext uri="{9D8B030D-6E8A-4147-A177-3AD203B41FA5}">
                      <a16:colId xmlns:a16="http://schemas.microsoft.com/office/drawing/2014/main" val="960047181"/>
                    </a:ext>
                  </a:extLst>
                </a:gridCol>
                <a:gridCol w="3950969">
                  <a:extLst>
                    <a:ext uri="{9D8B030D-6E8A-4147-A177-3AD203B41FA5}">
                      <a16:colId xmlns:a16="http://schemas.microsoft.com/office/drawing/2014/main" val="604018544"/>
                    </a:ext>
                  </a:extLst>
                </a:gridCol>
              </a:tblGrid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nutze</a:t>
                      </a:r>
                      <a:r>
                        <a:rPr lang="hr-HR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meinen</a:t>
                      </a:r>
                      <a:r>
                        <a:rPr lang="hr-HR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Computer </a:t>
                      </a:r>
                      <a:r>
                        <a:rPr lang="hr-HR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zum</a:t>
                      </a:r>
                      <a:r>
                        <a:rPr lang="hr-HR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Lernen</a:t>
                      </a:r>
                      <a:r>
                        <a:rPr lang="hr-HR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</a:t>
                      </a:r>
                      <a:endParaRPr lang="hr-H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zeichne</a:t>
                      </a:r>
                      <a:r>
                        <a:rPr lang="hr-HR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am Computer. </a:t>
                      </a:r>
                      <a:endParaRPr lang="hr-H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843633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im Internet.   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schreibe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Mails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702444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Besonders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spiele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am Computer.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suche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Informationen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im Internet.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666780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benutze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oft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meinen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Drucker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erstelle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Schülerzeitungen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65748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bearbeite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Videos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lade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Musik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Internet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herunter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622213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erstelle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Webseiten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nutze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Online-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Wörterbücher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606861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chatte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mit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meinen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Freunden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suche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Kinoprogrammen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056932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höre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Musik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interessieren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nicht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besonders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058570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löse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Aufgaben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schreibe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bearbeite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Texte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871614"/>
                  </a:ext>
                </a:extLst>
              </a:tr>
            </a:tbl>
          </a:graphicData>
        </a:graphic>
      </p:graphicFrame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4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75"/>
    </mc:Choice>
    <mc:Fallback xmlns="">
      <p:transition spd="slow" advTm="184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761" y="1575052"/>
            <a:ext cx="5166946" cy="365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udiozapi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0"/>
    </mc:Choice>
    <mc:Fallback xmlns="">
      <p:transition spd="slow" advTm="8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178</Words>
  <Application>Microsoft Office PowerPoint</Application>
  <PresentationFormat>Široki zaslon</PresentationFormat>
  <Paragraphs>51</Paragraphs>
  <Slides>5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Wingdings</vt:lpstr>
      <vt:lpstr>Organski</vt:lpstr>
      <vt:lpstr>Mit neuen Medien lernen</vt:lpstr>
      <vt:lpstr>Spiele und wiederhole. Igraj se i ponovi.</vt:lpstr>
      <vt:lpstr> Schreibe in dein Heft ab und finde die Bedeutung folgender Wörter im Wörterverzeichnis am Ende des Lehrbuches. Prepiši u bilježnicu i pronađi značenje riječi u popisu riječi na kraju udžbenika. </vt:lpstr>
      <vt:lpstr>Lies, kreuze an und schreibe, was auf dich zutrifft. Pročitaj, označi i napiši što se odnosi na tebe.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neuen Medien Lernen</dc:title>
  <dc:creator>Korisnik</dc:creator>
  <cp:lastModifiedBy>Korisnik</cp:lastModifiedBy>
  <cp:revision>11</cp:revision>
  <dcterms:created xsi:type="dcterms:W3CDTF">2021-01-21T21:54:51Z</dcterms:created>
  <dcterms:modified xsi:type="dcterms:W3CDTF">2021-06-24T20:11:27Z</dcterms:modified>
</cp:coreProperties>
</file>