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7.em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Perfekt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4"/>
    </mc:Choice>
    <mc:Fallback xmlns="">
      <p:transition spd="slow" advTm="3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793630" y="2910063"/>
            <a:ext cx="88362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Mein letztes Wochenende Bei mir war voriges Wochenende die ganze Familie zu Hause. Wir __________ zuerst alle zusammen gefrühstückt. Das macht besonders Spaß. Dann ___________ ich und mein Bruder unser Zimmer aufgeräumt. Der Vater __________ das Wohnzimmer gesaugt. Später _________ meine Mutter das Mittagessen gekocht und ich ___________ mit meinem Bruder Karten gespielt. Am Nachmittag ________ ich mit meiner Oma telefoniert und danach meine Freundin besucht. Wir _________ viel Spaß gehabt und unheimlich viel gelacht.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1424354" y="1055077"/>
            <a:ext cx="936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Lies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35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ergänze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richtige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”. </a:t>
            </a:r>
          </a:p>
          <a:p>
            <a:r>
              <a:rPr lang="hr-HR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Pročitaj tekst u udžbeniku na strani 35 i dopuni odgovarajući oblik glagola „</a:t>
            </a:r>
            <a:r>
              <a:rPr lang="hr-HR" b="1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lang="hr-H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8"/>
    </mc:Choice>
    <mc:Fallback xmlns="">
      <p:transition spd="slow" advTm="3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793630" y="2910063"/>
            <a:ext cx="88362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Mein letztes Wochenende </a:t>
            </a:r>
            <a:endParaRPr lang="hr-HR" dirty="0" smtClean="0"/>
          </a:p>
          <a:p>
            <a:r>
              <a:rPr lang="de-DE" dirty="0" smtClean="0"/>
              <a:t>Bei </a:t>
            </a:r>
            <a:r>
              <a:rPr lang="de-DE" dirty="0"/>
              <a:t>mir war voriges Wochenende die ganze Familie zu Hause. Wir __________ zuerst alle zusammen gefrühstückt. Das macht besonders Spaß. Dann ___________ ich und mein Bruder unser Zimmer aufgeräumt. Der Vater __________ das Wohnzimmer gesaugt. Später _________ meine Mutter das Mittagessen gekocht und ich ___________ mit meinem Bruder Karten gespielt. Am Nachmittag ________ ich mit meiner Oma telefoniert und danach meine Freundin besucht. Wir _________ viel Spaß gehabt und unheimlich viel gelacht.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1424354" y="1055077"/>
            <a:ext cx="936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Lies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den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35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ergänze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richtige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des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”. </a:t>
            </a:r>
          </a:p>
          <a:p>
            <a:r>
              <a:rPr lang="hr-HR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Pročitaj tekst u udžbeniku na strani 35 i dopuni odgovarajući oblik glagola „</a:t>
            </a:r>
            <a:r>
              <a:rPr lang="hr-HR" b="1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7913076" y="3106027"/>
            <a:ext cx="126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7293218" y="340254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5543551" y="3717080"/>
            <a:ext cx="56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9706707" y="3717080"/>
            <a:ext cx="64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6348048" y="3972223"/>
            <a:ext cx="67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4255478" y="4264352"/>
            <a:ext cx="65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3138856" y="4535042"/>
            <a:ext cx="93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Audiozapis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96"/>
    </mc:Choice>
    <mc:Fallback xmlns="">
      <p:transition spd="slow" advTm="6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793630" y="2925523"/>
            <a:ext cx="88362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Mein letztes </a:t>
            </a:r>
            <a:r>
              <a:rPr lang="de-DE" dirty="0" smtClean="0"/>
              <a:t>Wochenende</a:t>
            </a:r>
            <a:r>
              <a:rPr lang="hr-HR" dirty="0" smtClean="0"/>
              <a:t>.</a:t>
            </a:r>
            <a:r>
              <a:rPr lang="de-DE" dirty="0" smtClean="0"/>
              <a:t> </a:t>
            </a:r>
            <a:r>
              <a:rPr lang="de-DE" dirty="0"/>
              <a:t>Bei mir war voriges Wochenende die ganze Familie zu Hause. Wir __________ zuerst alle zusammen gefrühstückt. Das macht besonders Spaß. Dann ___________ ich und mein Bruder unser Zimmer aufgeräumt. Der Vater __________ das Wohnzimmer gesaugt. Später _________ meine Mutter das Mittagessen gekocht und ich ___________ mit meinem Bruder Karten gespielt. Am Nachmittag ________ ich mit meiner Oma telefoniert und danach meine Freundin besucht. Wir _________ viel Spaß gehabt und unheimlich viel gelacht.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1424354" y="1055077"/>
            <a:ext cx="936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Kreise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jedem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Satz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dem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Verb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ergänzt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hast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Verb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Ende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Satzes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hr-HR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Zaokruži u svakoj rečenici u kojoj si dodala/dodao glagol „</a:t>
            </a:r>
            <a:r>
              <a:rPr lang="hr-HR" b="1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glagol na kraju rečenice.</a:t>
            </a:r>
            <a:endParaRPr lang="hr-H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1793630" y="3217985"/>
            <a:ext cx="126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793630" y="340265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8616462" y="3402651"/>
            <a:ext cx="56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4686299" y="3741059"/>
            <a:ext cx="64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1793630" y="3956649"/>
            <a:ext cx="67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7957039" y="3956649"/>
            <a:ext cx="65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7025056" y="4264352"/>
            <a:ext cx="93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endParaRPr lang="hr-HR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uk 11"/>
          <p:cNvSpPr/>
          <p:nvPr/>
        </p:nvSpPr>
        <p:spPr>
          <a:xfrm>
            <a:off x="5007218" y="3279558"/>
            <a:ext cx="1257300" cy="246185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Luk 12"/>
          <p:cNvSpPr/>
          <p:nvPr/>
        </p:nvSpPr>
        <p:spPr>
          <a:xfrm>
            <a:off x="6324599" y="3525743"/>
            <a:ext cx="1257300" cy="246185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Luk 13"/>
          <p:cNvSpPr/>
          <p:nvPr/>
        </p:nvSpPr>
        <p:spPr>
          <a:xfrm>
            <a:off x="3059723" y="3833556"/>
            <a:ext cx="931984" cy="246349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Luk 14"/>
          <p:cNvSpPr/>
          <p:nvPr/>
        </p:nvSpPr>
        <p:spPr>
          <a:xfrm>
            <a:off x="8220807" y="3833556"/>
            <a:ext cx="958362" cy="215261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Luk 15"/>
          <p:cNvSpPr/>
          <p:nvPr/>
        </p:nvSpPr>
        <p:spPr>
          <a:xfrm>
            <a:off x="5512776" y="4110391"/>
            <a:ext cx="949573" cy="198061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Luk 16"/>
          <p:cNvSpPr/>
          <p:nvPr/>
        </p:nvSpPr>
        <p:spPr>
          <a:xfrm>
            <a:off x="2249364" y="4334801"/>
            <a:ext cx="1257300" cy="246185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Luk 17"/>
          <p:cNvSpPr/>
          <p:nvPr/>
        </p:nvSpPr>
        <p:spPr>
          <a:xfrm>
            <a:off x="5715000" y="4356576"/>
            <a:ext cx="1037492" cy="277108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Luk 18"/>
          <p:cNvSpPr/>
          <p:nvPr/>
        </p:nvSpPr>
        <p:spPr>
          <a:xfrm>
            <a:off x="8853854" y="4356576"/>
            <a:ext cx="896816" cy="251821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Luk 19"/>
          <p:cNvSpPr/>
          <p:nvPr/>
        </p:nvSpPr>
        <p:spPr>
          <a:xfrm>
            <a:off x="3165230" y="4642723"/>
            <a:ext cx="931985" cy="237146"/>
          </a:xfrm>
          <a:prstGeom prst="arc">
            <a:avLst>
              <a:gd name="adj1" fmla="val 16200000"/>
              <a:gd name="adj2" fmla="val 1580073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3" name="Audiozapis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0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00"/>
    </mc:Choice>
    <mc:Fallback xmlns="">
      <p:transition spd="slow" advTm="10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  <p:extLst>
    <p:ext uri="{3A86A75C-4F4B-4683-9AE1-C65F6400EC91}">
      <p14:laserTraceLst xmlns:p14="http://schemas.microsoft.com/office/powerpoint/2010/main">
        <p14:tracePtLst>
          <p14:tracePt t="24802" x="596900" y="5276850"/>
          <p14:tracePt t="25282" x="603250" y="5276850"/>
          <p14:tracePt t="25292" x="615950" y="5283200"/>
          <p14:tracePt t="25298" x="628650" y="5295900"/>
          <p14:tracePt t="25308" x="666750" y="5308600"/>
          <p14:tracePt t="25322" x="692150" y="5321300"/>
          <p14:tracePt t="25338" x="831850" y="5378450"/>
          <p14:tracePt t="25355" x="901700" y="5403850"/>
          <p14:tracePt t="25371" x="965200" y="5435600"/>
          <p14:tracePt t="25388" x="1047750" y="5461000"/>
          <p14:tracePt t="25405" x="1136650" y="5499100"/>
          <p14:tracePt t="25421" x="1244600" y="5524500"/>
          <p14:tracePt t="25438" x="1390650" y="5549900"/>
          <p14:tracePt t="25455" x="1549400" y="5568950"/>
          <p14:tracePt t="25472" x="1695450" y="5568950"/>
          <p14:tracePt t="25488" x="1841500" y="5568950"/>
          <p14:tracePt t="25505" x="1993900" y="5568950"/>
          <p14:tracePt t="25522" x="2127250" y="5568950"/>
          <p14:tracePt t="25538" x="2330450" y="5568950"/>
          <p14:tracePt t="25555" x="2438400" y="5568950"/>
          <p14:tracePt t="25571" x="2527300" y="5568950"/>
          <p14:tracePt t="25588" x="2609850" y="5568950"/>
          <p14:tracePt t="25605" x="2698750" y="5568950"/>
          <p14:tracePt t="25621" x="2794000" y="5568950"/>
          <p14:tracePt t="25638" x="2889250" y="5568950"/>
          <p14:tracePt t="25655" x="3009900" y="5568950"/>
          <p14:tracePt t="25671" x="3143250" y="5568950"/>
          <p14:tracePt t="25688" x="3302000" y="5568950"/>
          <p14:tracePt t="25704" x="3479800" y="5568950"/>
          <p14:tracePt t="25721" x="3638550" y="5568950"/>
          <p14:tracePt t="25738" x="3778250" y="5568950"/>
          <p14:tracePt t="25754" x="3930650" y="5568950"/>
          <p14:tracePt t="25771" x="3981450" y="5568950"/>
          <p14:tracePt t="25788" x="4032250" y="5568950"/>
          <p14:tracePt t="25804" x="4089400" y="5568950"/>
          <p14:tracePt t="25821" x="4146550" y="5568950"/>
          <p14:tracePt t="25838" x="4210050" y="5568950"/>
          <p14:tracePt t="25854" x="4273550" y="5568950"/>
          <p14:tracePt t="25871" x="4330700" y="5568950"/>
          <p14:tracePt t="25888" x="4381500" y="5568950"/>
          <p14:tracePt t="25904" x="4451350" y="5562600"/>
          <p14:tracePt t="25921" x="4533900" y="5543550"/>
          <p14:tracePt t="25938" x="4610100" y="5530850"/>
          <p14:tracePt t="25954" x="4705350" y="5499100"/>
          <p14:tracePt t="25971" x="4762500" y="5467350"/>
          <p14:tracePt t="25987" x="4813300" y="5448300"/>
          <p14:tracePt t="26004" x="4845050" y="5435600"/>
          <p14:tracePt t="26021" x="4864100" y="5410200"/>
          <p14:tracePt t="26038" x="4876800" y="5391150"/>
          <p14:tracePt t="26054" x="4883150" y="5384800"/>
          <p14:tracePt t="26088" x="4895850" y="5372100"/>
          <p14:tracePt t="26104" x="4895850" y="5365750"/>
          <p14:tracePt t="26121" x="4895850" y="5359400"/>
          <p14:tracePt t="26338" x="4895850" y="5353050"/>
          <p14:tracePt t="26362" x="4889500" y="5353050"/>
          <p14:tracePt t="26531" x="4883150" y="5346700"/>
          <p14:tracePt t="26540" x="4883150" y="5340350"/>
          <p14:tracePt t="26547" x="4876800" y="5321300"/>
          <p14:tracePt t="26556" x="4870450" y="5302250"/>
          <p14:tracePt t="26570" x="4870450" y="5264150"/>
          <p14:tracePt t="26587" x="4870450" y="5219700"/>
          <p14:tracePt t="26604" x="4870450" y="5175250"/>
          <p14:tracePt t="26621" x="4870450" y="5105400"/>
          <p14:tracePt t="26637" x="4883150" y="5029200"/>
          <p14:tracePt t="26654" x="4889500" y="4921250"/>
          <p14:tracePt t="26671" x="4889500" y="4781550"/>
          <p14:tracePt t="26687" x="4889500" y="4635500"/>
          <p14:tracePt t="26704" x="4889500" y="4495800"/>
          <p14:tracePt t="26720" x="4889500" y="4400550"/>
          <p14:tracePt t="26737" x="4889500" y="4324350"/>
          <p14:tracePt t="26754" x="4889500" y="4267200"/>
          <p14:tracePt t="26756" x="4889500" y="4241800"/>
          <p14:tracePt t="26771" x="4889500" y="4210050"/>
          <p14:tracePt t="26787" x="4889500" y="4178300"/>
          <p14:tracePt t="26803" x="4889500" y="4127500"/>
          <p14:tracePt t="26820" x="4889500" y="4089400"/>
          <p14:tracePt t="26837" x="4889500" y="4064000"/>
          <p14:tracePt t="26853" x="4889500" y="4038600"/>
          <p14:tracePt t="26870" x="4889500" y="4006850"/>
          <p14:tracePt t="26887" x="4889500" y="3975100"/>
          <p14:tracePt t="26903" x="4889500" y="3937000"/>
          <p14:tracePt t="26920" x="4889500" y="3911600"/>
          <p14:tracePt t="26937" x="4889500" y="3886200"/>
          <p14:tracePt t="26953" x="4902200" y="3848100"/>
          <p14:tracePt t="26987" x="4902200" y="3822700"/>
          <p14:tracePt t="27003" x="4908550" y="3803650"/>
          <p14:tracePt t="27020" x="4914900" y="3765550"/>
          <p14:tracePt t="27037" x="4921250" y="3746500"/>
          <p14:tracePt t="27053" x="4927600" y="3714750"/>
          <p14:tracePt t="27070" x="4933950" y="3670300"/>
          <p14:tracePt t="27087" x="4940300" y="3657600"/>
          <p14:tracePt t="27103" x="4946650" y="3619500"/>
          <p14:tracePt t="27120" x="4953000" y="3587750"/>
          <p14:tracePt t="27137" x="4953000" y="3562350"/>
          <p14:tracePt t="27154" x="4959350" y="3536950"/>
          <p14:tracePt t="27170" x="4959350" y="3517900"/>
          <p14:tracePt t="27186" x="4959350" y="3505200"/>
          <p14:tracePt t="27203" x="4959350" y="3498850"/>
          <p14:tracePt t="27220" x="4959350" y="3492500"/>
          <p14:tracePt t="27236" x="4959350" y="3467100"/>
          <p14:tracePt t="27270" x="4959350" y="3441700"/>
          <p14:tracePt t="27287" x="4953000" y="3435350"/>
          <p14:tracePt t="27303" x="4953000" y="3429000"/>
          <p14:tracePt t="27320" x="4946650" y="3422650"/>
          <p14:tracePt t="27336" x="4946650" y="3416300"/>
          <p14:tracePt t="27594" x="4946650" y="3409950"/>
          <p14:tracePt t="27626" x="4946650" y="3416300"/>
          <p14:tracePt t="27643" x="4946650" y="3422650"/>
          <p14:tracePt t="27659" x="4946650" y="3429000"/>
          <p14:tracePt t="27667" x="4946650" y="3435350"/>
          <p14:tracePt t="27682" x="4946650" y="3441700"/>
          <p14:tracePt t="27691" x="4946650" y="3448050"/>
          <p14:tracePt t="27707" x="4946650" y="3454400"/>
          <p14:tracePt t="27723" x="4946650" y="3460750"/>
          <p14:tracePt t="27736" x="4946650" y="3467100"/>
          <p14:tracePt t="27753" x="4946650" y="3479800"/>
          <p14:tracePt t="27756" x="4953000" y="3486150"/>
          <p14:tracePt t="27769" x="4953000" y="3492500"/>
          <p14:tracePt t="27786" x="4953000" y="3498850"/>
          <p14:tracePt t="27803" x="4959350" y="3511550"/>
          <p14:tracePt t="27836" x="4965700" y="3517900"/>
          <p14:tracePt t="27852" x="4978400" y="3524250"/>
          <p14:tracePt t="27874" x="4991100" y="3524250"/>
          <p14:tracePt t="27886" x="5010150" y="3530600"/>
          <p14:tracePt t="27903" x="5035550" y="3530600"/>
          <p14:tracePt t="27920" x="5092700" y="3543300"/>
          <p14:tracePt t="27936" x="5124450" y="3549650"/>
          <p14:tracePt t="27952" x="5156200" y="3562350"/>
          <p14:tracePt t="27970" x="5168900" y="3562350"/>
          <p14:tracePt t="27986" x="5181600" y="3568700"/>
          <p14:tracePt t="28002" x="5194300" y="3568700"/>
          <p14:tracePt t="28019" x="5200650" y="3568700"/>
          <p14:tracePt t="28036" x="5213350" y="3568700"/>
          <p14:tracePt t="28052" x="5245100" y="3575050"/>
          <p14:tracePt t="28069" x="5264150" y="3575050"/>
          <p14:tracePt t="28086" x="5295900" y="3575050"/>
          <p14:tracePt t="28102" x="5321300" y="3575050"/>
          <p14:tracePt t="28119" x="5346700" y="3575050"/>
          <p14:tracePt t="28136" x="5365750" y="3575050"/>
          <p14:tracePt t="28153" x="5378450" y="3575050"/>
          <p14:tracePt t="28170" x="5397500" y="3575050"/>
          <p14:tracePt t="28186" x="5435600" y="3575050"/>
          <p14:tracePt t="28202" x="5467350" y="3575050"/>
          <p14:tracePt t="28219" x="5492750" y="3575050"/>
          <p14:tracePt t="28236" x="5499100" y="3575050"/>
          <p14:tracePt t="28252" x="5505450" y="3575050"/>
          <p14:tracePt t="28269" x="5524500" y="3575050"/>
          <p14:tracePt t="28285" x="5530850" y="3575050"/>
          <p14:tracePt t="28302" x="5549900" y="3575050"/>
          <p14:tracePt t="28319" x="5562600" y="3575050"/>
          <p14:tracePt t="28336" x="5581650" y="3575050"/>
          <p14:tracePt t="28352" x="5594350" y="3575050"/>
          <p14:tracePt t="28369" x="5607050" y="3575050"/>
          <p14:tracePt t="28386" x="5619750" y="3575050"/>
          <p14:tracePt t="28402" x="5638800" y="3575050"/>
          <p14:tracePt t="28419" x="5651500" y="3575050"/>
          <p14:tracePt t="28435" x="5664200" y="3575050"/>
          <p14:tracePt t="28452" x="5676900" y="3575050"/>
          <p14:tracePt t="28469" x="5689600" y="3575050"/>
          <p14:tracePt t="28486" x="5708650" y="3575050"/>
          <p14:tracePt t="28502" x="5727700" y="3575050"/>
          <p14:tracePt t="28519" x="5746750" y="3575050"/>
          <p14:tracePt t="28536" x="5778500" y="3575050"/>
          <p14:tracePt t="28552" x="5810250" y="3575050"/>
          <p14:tracePt t="28570" x="5829300" y="3575050"/>
          <p14:tracePt t="28586" x="5854700" y="3575050"/>
          <p14:tracePt t="28602" x="5886450" y="3575050"/>
          <p14:tracePt t="28618" x="5905500" y="3575050"/>
          <p14:tracePt t="28635" x="5918200" y="3575050"/>
          <p14:tracePt t="28652" x="5930900" y="3575050"/>
          <p14:tracePt t="28691" x="5937250" y="3575050"/>
          <p14:tracePt t="28702" x="5943600" y="3575050"/>
          <p14:tracePt t="28718" x="5949950" y="3575050"/>
          <p14:tracePt t="28735" x="5962650" y="3575050"/>
          <p14:tracePt t="28752" x="5981700" y="3581400"/>
          <p14:tracePt t="28755" x="5988050" y="3581400"/>
          <p14:tracePt t="28769" x="6007100" y="3581400"/>
          <p14:tracePt t="28786" x="6032500" y="3581400"/>
          <p14:tracePt t="28802" x="6051550" y="3581400"/>
          <p14:tracePt t="28818" x="6064250" y="3581400"/>
          <p14:tracePt t="28835" x="6076950" y="3581400"/>
          <p14:tracePt t="28852" x="6083300" y="3581400"/>
          <p14:tracePt t="28868" x="6089650" y="3581400"/>
          <p14:tracePt t="28885" x="6096000" y="3581400"/>
          <p14:tracePt t="28902" x="6102350" y="3581400"/>
          <p14:tracePt t="28918" x="6115050" y="3581400"/>
          <p14:tracePt t="28935" x="6121400" y="3581400"/>
          <p14:tracePt t="29042" x="6134100" y="3581400"/>
          <p14:tracePt t="29051" x="6146800" y="3575050"/>
          <p14:tracePt t="29058" x="6146800" y="3568700"/>
          <p14:tracePt t="29074" x="6159500" y="3562350"/>
          <p14:tracePt t="29085" x="6165850" y="3556000"/>
          <p14:tracePt t="29154" x="6165850" y="3549650"/>
          <p14:tracePt t="29163" x="6165850" y="3543300"/>
          <p14:tracePt t="29178" x="6165850" y="3536950"/>
          <p14:tracePt t="29187" x="6165850" y="3530600"/>
          <p14:tracePt t="29204" x="6172200" y="3524250"/>
          <p14:tracePt t="29218" x="6178550" y="3517900"/>
          <p14:tracePt t="29332" x="6178550" y="3511550"/>
          <p14:tracePt t="29346" x="6178550" y="3498850"/>
          <p14:tracePt t="29356" x="6178550" y="3492500"/>
          <p14:tracePt t="29368" x="6184900" y="3486150"/>
          <p14:tracePt t="29385" x="6184900" y="3479800"/>
          <p14:tracePt t="29402" x="6184900" y="3460750"/>
          <p14:tracePt t="29418" x="6191250" y="3454400"/>
          <p14:tracePt t="29442" x="6191250" y="3448050"/>
          <p14:tracePt t="29466" x="6191250" y="3435350"/>
          <p14:tracePt t="29474" x="6191250" y="3422650"/>
          <p14:tracePt t="29491" x="6184900" y="3416300"/>
          <p14:tracePt t="29501" x="6184900" y="3409950"/>
          <p14:tracePt t="29518" x="6172200" y="3384550"/>
          <p14:tracePt t="29535" x="6165850" y="3371850"/>
          <p14:tracePt t="29551" x="6159500" y="3352800"/>
          <p14:tracePt t="29568" x="6146800" y="3346450"/>
          <p14:tracePt t="29584" x="6140450" y="3333750"/>
          <p14:tracePt t="29601" x="6127750" y="3327400"/>
          <p14:tracePt t="29618" x="6121400" y="3321050"/>
          <p14:tracePt t="29634" x="6083300" y="3302000"/>
          <p14:tracePt t="29651" x="6064250" y="3302000"/>
          <p14:tracePt t="29668" x="6026150" y="3289300"/>
          <p14:tracePt t="29684" x="5981700" y="3282950"/>
          <p14:tracePt t="29701" x="5918200" y="3270250"/>
          <p14:tracePt t="29718" x="5861050" y="3257550"/>
          <p14:tracePt t="29734" x="5810250" y="3251200"/>
          <p14:tracePt t="29751" x="5765800" y="3251200"/>
          <p14:tracePt t="29754" x="5746750" y="3251200"/>
          <p14:tracePt t="29768" x="5721350" y="3251200"/>
          <p14:tracePt t="29784" x="5689600" y="3251200"/>
          <p14:tracePt t="29802" x="5651500" y="3251200"/>
          <p14:tracePt t="29818" x="5619750" y="3251200"/>
          <p14:tracePt t="29834" x="5568950" y="3251200"/>
          <p14:tracePt t="29851" x="5537200" y="3251200"/>
          <p14:tracePt t="29867" x="5492750" y="3251200"/>
          <p14:tracePt t="29884" x="5461000" y="3251200"/>
          <p14:tracePt t="29901" x="5429250" y="3251200"/>
          <p14:tracePt t="29917" x="5391150" y="3251200"/>
          <p14:tracePt t="29934" x="5353050" y="3251200"/>
          <p14:tracePt t="29951" x="5314950" y="3251200"/>
          <p14:tracePt t="29968" x="5283200" y="3251200"/>
          <p14:tracePt t="29984" x="5251450" y="3251200"/>
          <p14:tracePt t="30001" x="5226050" y="3251200"/>
          <p14:tracePt t="30018" x="5181600" y="3251200"/>
          <p14:tracePt t="30034" x="5130800" y="3257550"/>
          <p14:tracePt t="30051" x="5099050" y="3263900"/>
          <p14:tracePt t="30067" x="5086350" y="3263900"/>
          <p14:tracePt t="30084" x="5067300" y="3276600"/>
          <p14:tracePt t="30101" x="5054600" y="3282950"/>
          <p14:tracePt t="30117" x="5035550" y="3289300"/>
          <p14:tracePt t="30134" x="5022850" y="3295650"/>
          <p14:tracePt t="30151" x="5010150" y="3308350"/>
          <p14:tracePt t="30167" x="4997450" y="3321050"/>
          <p14:tracePt t="30184" x="4991100" y="3327400"/>
          <p14:tracePt t="30201" x="4984750" y="3340100"/>
          <p14:tracePt t="30217" x="4984750" y="3346450"/>
          <p14:tracePt t="30234" x="4978400" y="3352800"/>
          <p14:tracePt t="30250" x="4978400" y="3371850"/>
          <p14:tracePt t="30267" x="4978400" y="3390900"/>
          <p14:tracePt t="30284" x="4978400" y="3416300"/>
          <p14:tracePt t="30301" x="4978400" y="3435350"/>
          <p14:tracePt t="30317" x="4984750" y="3454400"/>
          <p14:tracePt t="30334" x="4991100" y="3467100"/>
          <p14:tracePt t="30350" x="4991100" y="3473450"/>
          <p14:tracePt t="30367" x="4997450" y="3479800"/>
          <p14:tracePt t="30400" x="5003800" y="3486150"/>
          <p14:tracePt t="30418" x="5010150" y="3498850"/>
          <p14:tracePt t="30434" x="5016500" y="3511550"/>
          <p14:tracePt t="30451" x="5035550" y="3530600"/>
          <p14:tracePt t="30467" x="5048250" y="3530600"/>
          <p14:tracePt t="30483" x="5054600" y="3530600"/>
          <p14:tracePt t="30500" x="5060950" y="3543300"/>
          <p14:tracePt t="30517" x="5073650" y="3549650"/>
          <p14:tracePt t="30533" x="5086350" y="3549650"/>
          <p14:tracePt t="30550" x="5099050" y="3556000"/>
          <p14:tracePt t="30567" x="5111750" y="3556000"/>
          <p14:tracePt t="30583" x="5118100" y="3556000"/>
          <p14:tracePt t="30600" x="5124450" y="3556000"/>
          <p14:tracePt t="35002" x="5137150" y="3562350"/>
          <p14:tracePt t="35010" x="5137150" y="3575050"/>
          <p14:tracePt t="35018" x="5137150" y="3587750"/>
          <p14:tracePt t="35029" x="5130800" y="3613150"/>
          <p14:tracePt t="35046" x="5111750" y="3651250"/>
          <p14:tracePt t="35063" x="5086350" y="3702050"/>
          <p14:tracePt t="35080" x="5060950" y="3771900"/>
          <p14:tracePt t="35096" x="5029200" y="3886200"/>
          <p14:tracePt t="35113" x="4978400" y="4025900"/>
          <p14:tracePt t="35131" x="4914900" y="4178300"/>
          <p14:tracePt t="35146" x="4775200" y="4425950"/>
          <p14:tracePt t="35163" x="4679950" y="4572000"/>
          <p14:tracePt t="35180" x="4591050" y="4730750"/>
          <p14:tracePt t="35196" x="4483100" y="4895850"/>
          <p14:tracePt t="35213" x="4381500" y="5067300"/>
          <p14:tracePt t="35229" x="4254500" y="5226050"/>
          <p14:tracePt t="35246" x="4133850" y="5372100"/>
          <p14:tracePt t="35263" x="4032250" y="5492750"/>
          <p14:tracePt t="35279" x="3930650" y="5619750"/>
          <p14:tracePt t="35296" x="3829050" y="5746750"/>
          <p14:tracePt t="35313" x="3695700" y="5892800"/>
          <p14:tracePt t="35330" x="3575050" y="6051550"/>
          <p14:tracePt t="35346" x="3390900" y="6235700"/>
          <p14:tracePt t="35363" x="3295650" y="6324600"/>
          <p14:tracePt t="35379" x="3200400" y="6388100"/>
          <p14:tracePt t="35396" x="3124200" y="6432550"/>
          <p14:tracePt t="35413" x="3060700" y="6477000"/>
          <p14:tracePt t="35429" x="2952750" y="6540500"/>
          <p14:tracePt t="35446" x="2838450" y="6604000"/>
          <p14:tracePt t="35463" x="2736850" y="6661150"/>
          <p14:tracePt t="35479" x="2641600" y="6705600"/>
          <p14:tracePt t="35496" x="2571750" y="6737350"/>
          <p14:tracePt t="35512" x="2476500" y="6769100"/>
          <p14:tracePt t="35529" x="2406650" y="6794500"/>
          <p14:tracePt t="35546" x="2279650" y="6851650"/>
          <p14:tracePt t="35562" x="2209800" y="6851650"/>
          <p14:tracePt t="35579" x="2165350" y="6851650"/>
          <p14:tracePt t="35596" x="2133600" y="6851650"/>
          <p14:tracePt t="35612" x="2108200" y="6851650"/>
          <p14:tracePt t="35629" x="2051050" y="6851650"/>
          <p14:tracePt t="35646" x="1949450" y="6851650"/>
          <p14:tracePt t="35662" x="1816100" y="6851650"/>
          <p14:tracePt t="35679" x="1676400" y="6851650"/>
          <p14:tracePt t="73307" x="400050" y="6477000"/>
          <p14:tracePt t="73315" x="381000" y="6432550"/>
          <p14:tracePt t="73330" x="349250" y="6381750"/>
          <p14:tracePt t="73346" x="247650" y="6210300"/>
          <p14:tracePt t="73363" x="184150" y="6089650"/>
          <p14:tracePt t="73379" x="107950" y="5962650"/>
          <p14:tracePt t="73396" x="38100" y="5848350"/>
          <p14:tracePt t="73412" x="0" y="5753100"/>
          <p14:tracePt t="73429" x="0" y="5657850"/>
          <p14:tracePt t="73446" x="0" y="5537200"/>
          <p14:tracePt t="73462" x="0" y="5422900"/>
          <p14:tracePt t="73479" x="0" y="5321300"/>
          <p14:tracePt t="73496" x="0" y="5219700"/>
          <p14:tracePt t="73512" x="0" y="5137150"/>
          <p14:tracePt t="73530" x="0" y="5080000"/>
          <p14:tracePt t="73546" x="0" y="5029200"/>
          <p14:tracePt t="73562" x="44450" y="4946650"/>
          <p14:tracePt t="73579" x="95250" y="4889500"/>
          <p14:tracePt t="73596" x="158750" y="4826000"/>
          <p14:tracePt t="73612" x="203200" y="4794250"/>
          <p14:tracePt t="73629" x="266700" y="4743450"/>
          <p14:tracePt t="73646" x="342900" y="4692650"/>
          <p14:tracePt t="73662" x="438150" y="4629150"/>
          <p14:tracePt t="73679" x="514350" y="4565650"/>
          <p14:tracePt t="73695" x="577850" y="4521200"/>
          <p14:tracePt t="73712" x="622300" y="4495800"/>
          <p14:tracePt t="73729" x="660400" y="4470400"/>
          <p14:tracePt t="73746" x="692150" y="4438650"/>
          <p14:tracePt t="73762" x="768350" y="4375150"/>
          <p14:tracePt t="73779" x="831850" y="4324350"/>
          <p14:tracePt t="73796" x="908050" y="4267200"/>
          <p14:tracePt t="73812" x="965200" y="4222750"/>
          <p14:tracePt t="73829" x="1009650" y="4184650"/>
          <p14:tracePt t="73845" x="1041400" y="4146550"/>
          <p14:tracePt t="73862" x="1066800" y="4114800"/>
          <p14:tracePt t="73879" x="1085850" y="4089400"/>
          <p14:tracePt t="73895" x="1117600" y="4070350"/>
          <p14:tracePt t="73912" x="1174750" y="4051300"/>
          <p14:tracePt t="73929" x="1250950" y="4025900"/>
          <p14:tracePt t="73946" x="1320800" y="3994150"/>
          <p14:tracePt t="73962" x="1416050" y="3949700"/>
          <p14:tracePt t="73978" x="1473200" y="3911600"/>
          <p14:tracePt t="73995" x="1524000" y="3835400"/>
          <p14:tracePt t="74012" x="1568450" y="3759200"/>
          <p14:tracePt t="74028" x="1587500" y="3721100"/>
          <p14:tracePt t="74045" x="1600200" y="3683000"/>
          <p14:tracePt t="74062" x="1600200" y="3657600"/>
          <p14:tracePt t="74078" x="1600200" y="3625850"/>
          <p14:tracePt t="74095" x="1600200" y="3600450"/>
          <p14:tracePt t="74112" x="1600200" y="3575050"/>
          <p14:tracePt t="74128" x="1593850" y="3562350"/>
          <p14:tracePt t="74145" x="1587500" y="3536950"/>
          <p14:tracePt t="74162" x="1587500" y="3511550"/>
          <p14:tracePt t="74178" x="1574800" y="3479800"/>
          <p14:tracePt t="74195" x="1574800" y="3473450"/>
          <p14:tracePt t="74212" x="1568450" y="3460750"/>
          <p14:tracePt t="74450" x="1562100" y="3460750"/>
          <p14:tracePt t="74474" x="1562100" y="3473450"/>
          <p14:tracePt t="74483" x="1568450" y="3479800"/>
          <p14:tracePt t="74490" x="1568450" y="3492500"/>
          <p14:tracePt t="74499" x="1574800" y="3511550"/>
          <p14:tracePt t="74511" x="1581150" y="3517900"/>
          <p14:tracePt t="74528" x="1606550" y="3543300"/>
          <p14:tracePt t="74545" x="1638300" y="3568700"/>
          <p14:tracePt t="74561" x="1689100" y="3587750"/>
          <p14:tracePt t="74578" x="1765300" y="3600450"/>
          <p14:tracePt t="74594" x="1816100" y="3613150"/>
          <p14:tracePt t="74611" x="1847850" y="3619500"/>
          <p14:tracePt t="74628" x="1898650" y="3632200"/>
          <p14:tracePt t="74644" x="1936750" y="3638550"/>
          <p14:tracePt t="74661" x="1993900" y="3651250"/>
          <p14:tracePt t="74678" x="2044700" y="3657600"/>
          <p14:tracePt t="74694" x="2076450" y="3657600"/>
          <p14:tracePt t="74711" x="2108200" y="3657600"/>
          <p14:tracePt t="74728" x="2127250" y="3657600"/>
          <p14:tracePt t="74744" x="2159000" y="3657600"/>
          <p14:tracePt t="74761" x="2190750" y="3657600"/>
          <p14:tracePt t="74777" x="2247900" y="3632200"/>
          <p14:tracePt t="74794" x="2286000" y="3613150"/>
          <p14:tracePt t="74811" x="2336800" y="3600450"/>
          <p14:tracePt t="74828" x="2362200" y="3587750"/>
          <p14:tracePt t="74844" x="2387600" y="3575050"/>
          <p14:tracePt t="74861" x="2400300" y="3562350"/>
          <p14:tracePt t="74878" x="2413000" y="3556000"/>
          <p14:tracePt t="74894" x="2425700" y="3549650"/>
          <p14:tracePt t="74911" x="2432050" y="3536950"/>
          <p14:tracePt t="74928" x="2444750" y="3517900"/>
          <p14:tracePt t="74944" x="2470150" y="3486150"/>
          <p14:tracePt t="74961" x="2482850" y="3454400"/>
          <p14:tracePt t="74978" x="2495550" y="3435350"/>
          <p14:tracePt t="74994" x="2495550" y="3403600"/>
          <p14:tracePt t="75011" x="2495550" y="3384550"/>
          <p14:tracePt t="75027" x="2495550" y="3365500"/>
          <p14:tracePt t="75044" x="2489200" y="3340100"/>
          <p14:tracePt t="75061" x="2463800" y="3321050"/>
          <p14:tracePt t="75078" x="2425700" y="3308350"/>
          <p14:tracePt t="75094" x="2374900" y="3289300"/>
          <p14:tracePt t="75111" x="2317750" y="3276600"/>
          <p14:tracePt t="75128" x="2228850" y="3257550"/>
          <p14:tracePt t="75144" x="2152650" y="3257550"/>
          <p14:tracePt t="75162" x="2089150" y="3257550"/>
          <p14:tracePt t="75178" x="2038350" y="3257550"/>
          <p14:tracePt t="75194" x="1993900" y="3257550"/>
          <p14:tracePt t="75211" x="1981200" y="3257550"/>
          <p14:tracePt t="75227" x="1974850" y="3257550"/>
          <p14:tracePt t="75244" x="1949450" y="3263900"/>
          <p14:tracePt t="75261" x="1936750" y="3276600"/>
          <p14:tracePt t="75278" x="1898650" y="3308350"/>
          <p14:tracePt t="75294" x="1860550" y="3352800"/>
          <p14:tracePt t="75311" x="1822450" y="3390900"/>
          <p14:tracePt t="75314" x="1809750" y="3409950"/>
          <p14:tracePt t="75327" x="1790700" y="3429000"/>
          <p14:tracePt t="75344" x="1778000" y="3460750"/>
          <p14:tracePt t="75361" x="1765300" y="3486150"/>
          <p14:tracePt t="75377" x="1765300" y="3498850"/>
          <p14:tracePt t="75394" x="1784350" y="3549650"/>
          <p14:tracePt t="75411" x="1790700" y="3581400"/>
          <p14:tracePt t="75427" x="1816100" y="3600450"/>
          <p14:tracePt t="75444" x="1828800" y="3613150"/>
          <p14:tracePt t="75461" x="1854200" y="3625850"/>
          <p14:tracePt t="75477" x="1873250" y="3638550"/>
          <p14:tracePt t="75494" x="1885950" y="3638550"/>
          <p14:tracePt t="75511" x="1911350" y="3644900"/>
          <p14:tracePt t="75528" x="1924050" y="3644900"/>
          <p14:tracePt t="75544" x="1955800" y="3644900"/>
          <p14:tracePt t="75561" x="2000250" y="3644900"/>
          <p14:tracePt t="75578" x="2057400" y="3644900"/>
          <p14:tracePt t="75594" x="2101850" y="3632200"/>
          <p14:tracePt t="75610" x="2139950" y="3625850"/>
          <p14:tracePt t="82226" x="2146300" y="3619500"/>
          <p14:tracePt t="82234" x="2139950" y="3606800"/>
          <p14:tracePt t="82244" x="2127250" y="3594100"/>
          <p14:tracePt t="82255" x="2120900" y="3581400"/>
          <p14:tracePt t="82272" x="2114550" y="3549650"/>
          <p14:tracePt t="82288" x="2095500" y="3517900"/>
          <p14:tracePt t="82305" x="2082800" y="3479800"/>
          <p14:tracePt t="82307" x="2076450" y="3460750"/>
          <p14:tracePt t="82322" x="2070100" y="3454400"/>
          <p14:tracePt t="82338" x="2057400" y="3422650"/>
          <p14:tracePt t="82354" x="2044700" y="3403600"/>
          <p14:tracePt t="82371" x="2025650" y="3378200"/>
          <p14:tracePt t="82388" x="2000250" y="3352800"/>
          <p14:tracePt t="82404" x="1962150" y="3333750"/>
          <p14:tracePt t="82421" x="1936750" y="3327400"/>
          <p14:tracePt t="82439" x="1911350" y="3314700"/>
          <p14:tracePt t="82454" x="1905000" y="3314700"/>
          <p14:tracePt t="82471" x="1898650" y="3314700"/>
          <p14:tracePt t="82488" x="1892300" y="3314700"/>
          <p14:tracePt t="82504" x="1879600" y="3314700"/>
          <p14:tracePt t="82522" x="1866900" y="3321050"/>
          <p14:tracePt t="82538" x="1847850" y="3333750"/>
          <p14:tracePt t="82554" x="1841500" y="3346450"/>
          <p14:tracePt t="82571" x="1828800" y="3359150"/>
          <p14:tracePt t="82588" x="1828800" y="3365500"/>
          <p14:tracePt t="82604" x="1816100" y="3378200"/>
          <p14:tracePt t="82621" x="1816100" y="3384550"/>
          <p14:tracePt t="82638" x="1816100" y="3397250"/>
          <p14:tracePt t="82654" x="1816100" y="3422650"/>
          <p14:tracePt t="82671" x="1816100" y="3448050"/>
          <p14:tracePt t="82688" x="1816100" y="3454400"/>
          <p14:tracePt t="82704" x="1816100" y="3467100"/>
          <p14:tracePt t="82722" x="1816100" y="3479800"/>
          <p14:tracePt t="82738" x="1822450" y="3486150"/>
          <p14:tracePt t="82754" x="1835150" y="3517900"/>
          <p14:tracePt t="82771" x="1854200" y="3536950"/>
          <p14:tracePt t="82788" x="1873250" y="3562350"/>
          <p14:tracePt t="82804" x="1898650" y="3575050"/>
          <p14:tracePt t="82821" x="1911350" y="3587750"/>
          <p14:tracePt t="82837" x="1924050" y="3594100"/>
          <p14:tracePt t="82854" x="1936750" y="3594100"/>
          <p14:tracePt t="82871" x="1949450" y="3600450"/>
          <p14:tracePt t="82888" x="1962150" y="3606800"/>
          <p14:tracePt t="82904" x="1981200" y="3619500"/>
          <p14:tracePt t="82921" x="2012950" y="3619500"/>
          <p14:tracePt t="82938" x="2038350" y="3619500"/>
          <p14:tracePt t="82954" x="2063750" y="3625850"/>
          <p14:tracePt t="82971" x="2070100" y="3625850"/>
          <p14:tracePt t="82987" x="2089150" y="3632200"/>
          <p14:tracePt t="83004" x="2108200" y="3632200"/>
          <p14:tracePt t="83021" x="2133600" y="3632200"/>
          <p14:tracePt t="83037" x="2165350" y="3632200"/>
          <p14:tracePt t="83054" x="2197100" y="3632200"/>
          <p14:tracePt t="83071" x="2216150" y="3632200"/>
          <p14:tracePt t="83088" x="2228850" y="3632200"/>
          <p14:tracePt t="83104" x="2241550" y="3632200"/>
          <p14:tracePt t="83121" x="2247900" y="3632200"/>
          <p14:tracePt t="83137" x="2260600" y="3632200"/>
          <p14:tracePt t="83154" x="2273300" y="3613150"/>
          <p14:tracePt t="83170" x="2286000" y="3594100"/>
          <p14:tracePt t="83187" x="2286000" y="3581400"/>
          <p14:tracePt t="83204" x="2286000" y="3549650"/>
          <p14:tracePt t="83220" x="2286000" y="3517900"/>
          <p14:tracePt t="83237" x="2273300" y="3498850"/>
          <p14:tracePt t="83254" x="2254250" y="3473450"/>
          <p14:tracePt t="83271" x="2235200" y="3454400"/>
          <p14:tracePt t="83287" x="2209800" y="3435350"/>
          <p14:tracePt t="83304" x="2171700" y="3422650"/>
          <p14:tracePt t="83307" x="2165350" y="3422650"/>
          <p14:tracePt t="83321" x="2146300" y="3422650"/>
          <p14:tracePt t="83338" x="2101850" y="3409950"/>
          <p14:tracePt t="83354" x="2089150" y="3409950"/>
          <p14:tracePt t="83370" x="2082800" y="3409950"/>
          <p14:tracePt t="88730" x="2089150" y="3416300"/>
          <p14:tracePt t="88738" x="2108200" y="3422650"/>
          <p14:tracePt t="88749" x="2114550" y="3429000"/>
          <p14:tracePt t="88766" x="2139950" y="3435350"/>
          <p14:tracePt t="88782" x="2159000" y="3448050"/>
          <p14:tracePt t="88799" x="2178050" y="3454400"/>
          <p14:tracePt t="88816" x="2184400" y="3454400"/>
          <p14:tracePt t="88832" x="2203450" y="3460750"/>
          <p14:tracePt t="88849" x="2203450" y="3467100"/>
          <p14:tracePt t="88866" x="2222500" y="3473450"/>
          <p14:tracePt t="88883" x="2241550" y="3486150"/>
          <p14:tracePt t="88899" x="2260600" y="3486150"/>
          <p14:tracePt t="88915" x="2273300" y="3492500"/>
          <p14:tracePt t="88932" x="2324100" y="3498850"/>
          <p14:tracePt t="88949" x="2381250" y="3498850"/>
          <p14:tracePt t="88966" x="2444750" y="3498850"/>
          <p14:tracePt t="88982" x="2533650" y="3498850"/>
          <p14:tracePt t="88999" x="2603500" y="3498850"/>
          <p14:tracePt t="89016" x="2673350" y="3498850"/>
          <p14:tracePt t="89032" x="2736850" y="3498850"/>
          <p14:tracePt t="89050" x="2825750" y="3498850"/>
          <p14:tracePt t="89066" x="2952750" y="3498850"/>
          <p14:tracePt t="89082" x="3175000" y="3498850"/>
          <p14:tracePt t="89098" x="3321050" y="3498850"/>
          <p14:tracePt t="89115" x="3460750" y="3498850"/>
          <p14:tracePt t="89132" x="3575050" y="3498850"/>
          <p14:tracePt t="89148" x="3663950" y="3498850"/>
          <p14:tracePt t="89165" x="3740150" y="3498850"/>
          <p14:tracePt t="89182" x="3803650" y="3498850"/>
          <p14:tracePt t="89199" x="3860800" y="3498850"/>
          <p14:tracePt t="89215" x="3905250" y="3498850"/>
          <p14:tracePt t="89232" x="3962400" y="3498850"/>
          <p14:tracePt t="89248" x="4038600" y="3498850"/>
          <p14:tracePt t="89266" x="4102100" y="3498850"/>
          <p14:tracePt t="89282" x="4191000" y="3498850"/>
          <p14:tracePt t="89299" x="4254500" y="3498850"/>
          <p14:tracePt t="89315" x="4343400" y="3498850"/>
          <p14:tracePt t="89332" x="4406900" y="3498850"/>
          <p14:tracePt t="89348" x="4464050" y="3498850"/>
          <p14:tracePt t="89365" x="4502150" y="3498850"/>
          <p14:tracePt t="89382" x="4527550" y="3498850"/>
          <p14:tracePt t="89398" x="4540250" y="3498850"/>
          <p14:tracePt t="89415" x="4578350" y="3486150"/>
          <p14:tracePt t="89432" x="4610100" y="3479800"/>
          <p14:tracePt t="89448" x="4635500" y="3479800"/>
          <p14:tracePt t="89465" x="4660900" y="3473450"/>
          <p14:tracePt t="89482" x="4686300" y="3467100"/>
          <p14:tracePt t="89498" x="4762500" y="3454400"/>
          <p14:tracePt t="89515" x="4819650" y="3441700"/>
          <p14:tracePt t="89532" x="4864100" y="3429000"/>
          <p14:tracePt t="89548" x="4895850" y="3422650"/>
          <p14:tracePt t="89565" x="4921250" y="3416300"/>
          <p14:tracePt t="89582" x="4940300" y="3409950"/>
          <p14:tracePt t="89598" x="4946650" y="3409950"/>
          <p14:tracePt t="89615" x="4972050" y="3403600"/>
          <p14:tracePt t="89763" x="4978400" y="3403600"/>
          <p14:tracePt t="89770" x="4984750" y="3403600"/>
          <p14:tracePt t="89784" x="4991100" y="3403600"/>
          <p14:tracePt t="89798" x="4991100" y="3409950"/>
          <p14:tracePt t="89814" x="4997450" y="3416300"/>
          <p14:tracePt t="89831" x="5003800" y="3416300"/>
          <p14:tracePt t="89848" x="5010150" y="3429000"/>
          <p14:tracePt t="89865" x="5022850" y="3441700"/>
          <p14:tracePt t="89882" x="5041900" y="3460750"/>
          <p14:tracePt t="89898" x="5092700" y="3498850"/>
          <p14:tracePt t="89914" x="5124450" y="3530600"/>
          <p14:tracePt t="89931" x="5162550" y="3556000"/>
          <p14:tracePt t="89948" x="5187950" y="3562350"/>
          <p14:tracePt t="89964" x="5226050" y="3575050"/>
          <p14:tracePt t="89982" x="5257800" y="3587750"/>
          <p14:tracePt t="89998" x="5289550" y="3594100"/>
          <p14:tracePt t="90014" x="5327650" y="3606800"/>
          <p14:tracePt t="90031" x="5365750" y="3613150"/>
          <p14:tracePt t="90048" x="5422900" y="3625850"/>
          <p14:tracePt t="90064" x="5461000" y="3632200"/>
          <p14:tracePt t="90082" x="5524500" y="3644900"/>
          <p14:tracePt t="90098" x="5581650" y="3651250"/>
          <p14:tracePt t="90114" x="5657850" y="3651250"/>
          <p14:tracePt t="90131" x="5689600" y="3651250"/>
          <p14:tracePt t="90148" x="5734050" y="3651250"/>
          <p14:tracePt t="90164" x="5778500" y="3651250"/>
          <p14:tracePt t="90181" x="5816600" y="3651250"/>
          <p14:tracePt t="90198" x="5848350" y="3651250"/>
          <p14:tracePt t="90214" x="5880100" y="3651250"/>
          <p14:tracePt t="90231" x="5918200" y="3651250"/>
          <p14:tracePt t="90248" x="5949950" y="3651250"/>
          <p14:tracePt t="90264" x="5969000" y="3651250"/>
          <p14:tracePt t="90282" x="5988050" y="3651250"/>
          <p14:tracePt t="90299" x="6013450" y="3651250"/>
          <p14:tracePt t="90314" x="6064250" y="3651250"/>
          <p14:tracePt t="90331" x="6076950" y="3651250"/>
          <p14:tracePt t="90347" x="6102350" y="3644900"/>
          <p14:tracePt t="90364" x="6121400" y="3638550"/>
          <p14:tracePt t="90381" x="6134100" y="3632200"/>
          <p14:tracePt t="90397" x="6146800" y="3632200"/>
          <p14:tracePt t="90431" x="6153150" y="3632200"/>
          <p14:tracePt t="90448" x="6159500" y="3613150"/>
          <p14:tracePt t="90464" x="6159500" y="3600450"/>
          <p14:tracePt t="90482" x="6165850" y="3575050"/>
          <p14:tracePt t="90498" x="6165850" y="3556000"/>
          <p14:tracePt t="90514" x="6172200" y="3536950"/>
          <p14:tracePt t="90531" x="6172200" y="3524250"/>
          <p14:tracePt t="90547" x="6172200" y="3498850"/>
          <p14:tracePt t="90564" x="6172200" y="3473450"/>
          <p14:tracePt t="90581" x="6159500" y="3454400"/>
          <p14:tracePt t="90597" x="6146800" y="3429000"/>
          <p14:tracePt t="90614" x="6127750" y="3403600"/>
          <p14:tracePt t="90631" x="6102350" y="3378200"/>
          <p14:tracePt t="90647" x="6083300" y="3359150"/>
          <p14:tracePt t="90664" x="6076950" y="3346450"/>
          <p14:tracePt t="90681" x="6057900" y="3340100"/>
          <p14:tracePt t="90697" x="6026150" y="3321050"/>
          <p14:tracePt t="90714" x="5975350" y="3302000"/>
          <p14:tracePt t="90730" x="5842000" y="3276600"/>
          <p14:tracePt t="90747" x="5721350" y="3257550"/>
          <p14:tracePt t="90764" x="5607050" y="3257550"/>
          <p14:tracePt t="90781" x="5486400" y="3257550"/>
          <p14:tracePt t="90797" x="5410200" y="3257550"/>
          <p14:tracePt t="90814" x="5359400" y="3257550"/>
          <p14:tracePt t="90830" x="5321300" y="3257550"/>
          <p14:tracePt t="90847" x="5295900" y="3257550"/>
          <p14:tracePt t="90864" x="5264150" y="3257550"/>
          <p14:tracePt t="90880" x="5219700" y="3257550"/>
          <p14:tracePt t="90897" x="5175250" y="3257550"/>
          <p14:tracePt t="90914" x="5118100" y="3257550"/>
          <p14:tracePt t="90930" x="5016500" y="3270250"/>
          <p14:tracePt t="90947" x="4953000" y="3282950"/>
          <p14:tracePt t="90963" x="4927600" y="3289300"/>
          <p14:tracePt t="90980" x="4895850" y="3302000"/>
          <p14:tracePt t="90997" x="4889500" y="3314700"/>
          <p14:tracePt t="91030" x="4883150" y="3340100"/>
          <p14:tracePt t="91047" x="4876800" y="3352800"/>
          <p14:tracePt t="91063" x="4876800" y="3365500"/>
          <p14:tracePt t="91080" x="4876800" y="3378200"/>
          <p14:tracePt t="91098" x="4876800" y="3403600"/>
          <p14:tracePt t="91113" x="4883150" y="3429000"/>
          <p14:tracePt t="91130" x="4889500" y="3448050"/>
          <p14:tracePt t="91147" x="4895850" y="3467100"/>
          <p14:tracePt t="91163" x="4908550" y="3473450"/>
          <p14:tracePt t="91180" x="4921250" y="3492500"/>
          <p14:tracePt t="91197" x="4946650" y="3511550"/>
          <p14:tracePt t="91213" x="4972050" y="3536950"/>
          <p14:tracePt t="91230" x="5010150" y="3556000"/>
          <p14:tracePt t="91247" x="5029200" y="3562350"/>
          <p14:tracePt t="91263" x="5054600" y="3575050"/>
          <p14:tracePt t="91280" x="5080000" y="3581400"/>
          <p14:tracePt t="91297" x="5105400" y="3594100"/>
          <p14:tracePt t="91314" x="5143500" y="3600450"/>
          <p14:tracePt t="91316" x="5156200" y="3606800"/>
          <p14:tracePt t="91330" x="5200650" y="3613150"/>
          <p14:tracePt t="91347" x="5251450" y="3619500"/>
          <p14:tracePt t="91364" x="5295900" y="3619500"/>
          <p14:tracePt t="91380" x="5346700" y="3619500"/>
          <p14:tracePt t="91396" x="5384800" y="3619500"/>
          <p14:tracePt t="91413" x="5441950" y="3632200"/>
          <p14:tracePt t="91430" x="5480050" y="3632200"/>
          <p14:tracePt t="91447" x="5518150" y="3638550"/>
          <p14:tracePt t="91463" x="5568950" y="3638550"/>
          <p14:tracePt t="91480" x="5619750" y="3638550"/>
          <p14:tracePt t="91496" x="5689600" y="3638550"/>
          <p14:tracePt t="91514" x="5753100" y="3638550"/>
          <p14:tracePt t="91530" x="5854700" y="3625850"/>
          <p14:tracePt t="91546" x="5918200" y="3613150"/>
          <p14:tracePt t="91563" x="5956300" y="3606800"/>
          <p14:tracePt t="91580" x="6007100" y="3594100"/>
          <p14:tracePt t="91597" x="6032500" y="3587750"/>
          <p14:tracePt t="91613" x="6057900" y="3587750"/>
          <p14:tracePt t="91630" x="6083300" y="3581400"/>
          <p14:tracePt t="91646" x="6102350" y="3575050"/>
          <p14:tracePt t="91663" x="6115050" y="3568700"/>
          <p14:tracePt t="91680" x="6140450" y="3556000"/>
          <p14:tracePt t="91696" x="6159500" y="3549650"/>
          <p14:tracePt t="91714" x="6178550" y="3543300"/>
          <p14:tracePt t="91730" x="6210300" y="3530600"/>
          <p14:tracePt t="91746" x="6235700" y="3505200"/>
          <p14:tracePt t="91763" x="6242050" y="3498850"/>
          <p14:tracePt t="91779" x="6248400" y="3473450"/>
          <p14:tracePt t="91796" x="6248400" y="3460750"/>
          <p14:tracePt t="91813" x="6248400" y="3441700"/>
          <p14:tracePt t="91830" x="6248400" y="3422650"/>
          <p14:tracePt t="91847" x="6235700" y="3397250"/>
          <p14:tracePt t="91863" x="6223000" y="3384550"/>
          <p14:tracePt t="91880" x="6210300" y="3371850"/>
          <p14:tracePt t="91896" x="6203950" y="3359150"/>
          <p14:tracePt t="91913" x="6184900" y="3346450"/>
          <p14:tracePt t="91930" x="6165850" y="3340100"/>
          <p14:tracePt t="91946" x="6134100" y="3327400"/>
          <p14:tracePt t="91963" x="6045200" y="3302000"/>
          <p14:tracePt t="91979" x="5956300" y="3289300"/>
          <p14:tracePt t="91996" x="5867400" y="3263900"/>
          <p14:tracePt t="92013" x="5778500" y="3263900"/>
          <p14:tracePt t="92029" x="5715000" y="3263900"/>
          <p14:tracePt t="92047" x="5657850" y="3263900"/>
          <p14:tracePt t="92063" x="5619750" y="3263900"/>
          <p14:tracePt t="92079" x="5568950" y="3263900"/>
          <p14:tracePt t="92096" x="5505450" y="3263900"/>
          <p14:tracePt t="92113" x="5448300" y="3263900"/>
          <p14:tracePt t="92130" x="5365750" y="3263900"/>
          <p14:tracePt t="92146" x="5232400" y="3263900"/>
          <p14:tracePt t="92162" x="5187950" y="3276600"/>
          <p14:tracePt t="92179" x="5137150" y="3289300"/>
          <p14:tracePt t="92196" x="5105400" y="3295650"/>
          <p14:tracePt t="92212" x="5086350" y="3308350"/>
          <p14:tracePt t="92229" x="5080000" y="3314700"/>
          <p14:tracePt t="92246" x="5060950" y="3321050"/>
          <p14:tracePt t="92262" x="5054600" y="3327400"/>
          <p14:tracePt t="92279" x="5041900" y="3346450"/>
          <p14:tracePt t="92296" x="5029200" y="3359150"/>
          <p14:tracePt t="92299" x="5022850" y="3365500"/>
          <p14:tracePt t="92312" x="5022850" y="3371850"/>
          <p14:tracePt t="92330" x="5010150" y="3390900"/>
          <p14:tracePt t="92346" x="4997450" y="3409950"/>
          <p14:tracePt t="92362" x="4997450" y="3416300"/>
          <p14:tracePt t="92379" x="4997450" y="3435350"/>
          <p14:tracePt t="92396" x="4997450" y="3473450"/>
          <p14:tracePt t="92412" x="5010150" y="3492500"/>
          <p14:tracePt t="92429" x="5029200" y="3517900"/>
          <p14:tracePt t="92446" x="5035550" y="3517900"/>
          <p14:tracePt t="92462" x="5048250" y="3524250"/>
          <p14:tracePt t="92479" x="5060950" y="3530600"/>
          <p14:tracePt t="92496" x="5080000" y="3536950"/>
          <p14:tracePt t="92512" x="5092700" y="3549650"/>
          <p14:tracePt t="92530" x="5105400" y="3556000"/>
          <p14:tracePt t="92706" x="5111750" y="3556000"/>
          <p14:tracePt t="92715" x="5118100" y="3556000"/>
          <p14:tracePt t="92723" x="5130800" y="3562350"/>
          <p14:tracePt t="92731" x="5137150" y="3562350"/>
          <p14:tracePt t="92745" x="5143500" y="3562350"/>
          <p14:tracePt t="92762" x="5149850" y="3562350"/>
          <p14:tracePt t="92834" x="5156200" y="3562350"/>
          <p14:tracePt t="92851" x="5162550" y="3562350"/>
          <p14:tracePt t="92858" x="5175250" y="3568700"/>
          <p14:tracePt t="95211" x="5181600" y="3568700"/>
          <p14:tracePt t="95219" x="5187950" y="3568700"/>
          <p14:tracePt t="95227" x="5194300" y="3568700"/>
          <p14:tracePt t="95243" x="5219700" y="3581400"/>
          <p14:tracePt t="95260" x="5251450" y="3581400"/>
          <p14:tracePt t="95277" x="5302250" y="3587750"/>
          <p14:tracePt t="95293" x="5372100" y="3600450"/>
          <p14:tracePt t="95311" x="5480050" y="3613150"/>
          <p14:tracePt t="95326" x="5600700" y="3625850"/>
          <p14:tracePt t="95343" x="5715000" y="3625850"/>
          <p14:tracePt t="95360" x="5822950" y="3625850"/>
          <p14:tracePt t="95376" x="5930900" y="3625850"/>
          <p14:tracePt t="95394" x="6032500" y="3625850"/>
          <p14:tracePt t="95410" x="6140450" y="3625850"/>
          <p14:tracePt t="95426" x="6280150" y="3625850"/>
          <p14:tracePt t="95443" x="6324600" y="3625850"/>
          <p14:tracePt t="95459" x="6337300" y="3625850"/>
          <p14:tracePt t="95476" x="6343650" y="3625850"/>
          <p14:tracePt t="95603" x="6350000" y="3625850"/>
          <p14:tracePt t="95613" x="6362700" y="3632200"/>
          <p14:tracePt t="95618" x="6369050" y="3638550"/>
          <p14:tracePt t="95627" x="6369050" y="3651250"/>
          <p14:tracePt t="95643" x="6388100" y="3657600"/>
          <p14:tracePt t="95660" x="6394450" y="3670300"/>
          <p14:tracePt t="95676" x="6394450" y="3683000"/>
          <p14:tracePt t="95693" x="6400800" y="3689350"/>
          <p14:tracePt t="95709" x="6413500" y="3702050"/>
          <p14:tracePt t="95726" x="6426200" y="3721100"/>
          <p14:tracePt t="95743" x="6483350" y="3759200"/>
          <p14:tracePt t="95760" x="6546850" y="3797300"/>
          <p14:tracePt t="95776" x="6616700" y="3841750"/>
          <p14:tracePt t="95793" x="6692900" y="3873500"/>
          <p14:tracePt t="95796" x="6724650" y="3879850"/>
          <p14:tracePt t="95810" x="6750050" y="3892550"/>
          <p14:tracePt t="95826" x="6864350" y="3924300"/>
          <p14:tracePt t="95842" x="6946900" y="3930650"/>
          <p14:tracePt t="95859" x="7042150" y="3930650"/>
          <p14:tracePt t="95876" x="7137400" y="3930650"/>
          <p14:tracePt t="95893" x="7219950" y="3930650"/>
          <p14:tracePt t="95909" x="7296150" y="3930650"/>
          <p14:tracePt t="95926" x="7372350" y="3930650"/>
          <p14:tracePt t="95943" x="7461250" y="3924300"/>
          <p14:tracePt t="95959" x="7524750" y="3905250"/>
          <p14:tracePt t="95976" x="7556500" y="3898900"/>
          <p14:tracePt t="95992" x="7588250" y="3879850"/>
          <p14:tracePt t="96010" x="7607300" y="3867150"/>
          <p14:tracePt t="96026" x="7613650" y="3860800"/>
          <p14:tracePt t="96042" x="7613650" y="3835400"/>
          <p14:tracePt t="96059" x="7613650" y="3822700"/>
          <p14:tracePt t="96076" x="7600950" y="3784600"/>
          <p14:tracePt t="96093" x="7594600" y="3771900"/>
          <p14:tracePt t="96109" x="7594600" y="3759200"/>
          <p14:tracePt t="96126" x="7594600" y="3746500"/>
          <p14:tracePt t="96142" x="7594600" y="3733800"/>
          <p14:tracePt t="96159" x="7581900" y="3708400"/>
          <p14:tracePt t="96176" x="7562850" y="3683000"/>
          <p14:tracePt t="96192" x="7537450" y="3644900"/>
          <p14:tracePt t="96210" x="7473950" y="3606800"/>
          <p14:tracePt t="96226" x="7385050" y="3556000"/>
          <p14:tracePt t="96242" x="7245350" y="3517900"/>
          <p14:tracePt t="96259" x="7188200" y="3505200"/>
          <p14:tracePt t="96275" x="7150100" y="3498850"/>
          <p14:tracePt t="96292" x="7099300" y="3498850"/>
          <p14:tracePt t="96309" x="7042150" y="3498850"/>
          <p14:tracePt t="96325" x="6965950" y="3511550"/>
          <p14:tracePt t="96342" x="6896100" y="3530600"/>
          <p14:tracePt t="96359" x="6813550" y="3543300"/>
          <p14:tracePt t="96375" x="6750050" y="3556000"/>
          <p14:tracePt t="96392" x="6711950" y="3562350"/>
          <p14:tracePt t="96409" x="6692900" y="3562350"/>
          <p14:tracePt t="96426" x="6673850" y="3562350"/>
          <p14:tracePt t="96442" x="6661150" y="3562350"/>
          <p14:tracePt t="96459" x="6654800" y="3562350"/>
          <p14:tracePt t="96731" x="6648450" y="3562350"/>
          <p14:tracePt t="96738" x="6642100" y="3562350"/>
          <p14:tracePt t="96747" x="6635750" y="3562350"/>
          <p14:tracePt t="96759" x="6610350" y="3562350"/>
          <p14:tracePt t="96775" x="6534150" y="3562350"/>
          <p14:tracePt t="96792" x="6438900" y="3562350"/>
          <p14:tracePt t="96795" x="6388100" y="3562350"/>
          <p14:tracePt t="96810" x="6324600" y="3568700"/>
          <p14:tracePt t="96826" x="6229350" y="3594100"/>
          <p14:tracePt t="96842" x="6140450" y="3606800"/>
          <p14:tracePt t="96858" x="6038850" y="3638550"/>
          <p14:tracePt t="96875" x="5943600" y="3676650"/>
          <p14:tracePt t="96892" x="5854700" y="3721100"/>
          <p14:tracePt t="96908" x="5740400" y="3771900"/>
          <p14:tracePt t="96925" x="5607050" y="3810000"/>
          <p14:tracePt t="96942" x="5454650" y="3835400"/>
          <p14:tracePt t="96958" x="5283200" y="3873500"/>
          <p14:tracePt t="96975" x="5105400" y="3886200"/>
          <p14:tracePt t="96992" x="4946650" y="3886200"/>
          <p14:tracePt t="97009" x="4787900" y="3886200"/>
          <p14:tracePt t="97026" x="4648200" y="3886200"/>
          <p14:tracePt t="97042" x="4508500" y="3886200"/>
          <p14:tracePt t="97058" x="4337050" y="3886200"/>
          <p14:tracePt t="97075" x="4241800" y="3879850"/>
          <p14:tracePt t="97092" x="4159250" y="3867150"/>
          <p14:tracePt t="97108" x="4114800" y="3854450"/>
          <p14:tracePt t="97125" x="4070350" y="3848100"/>
          <p14:tracePt t="97141" x="4044950" y="3841750"/>
          <p14:tracePt t="97158" x="4006850" y="3835400"/>
          <p14:tracePt t="97175" x="3930650" y="3822700"/>
          <p14:tracePt t="97193" x="3848100" y="3822700"/>
          <p14:tracePt t="97208" x="3759200" y="3822700"/>
          <p14:tracePt t="97225" x="3683000" y="3822700"/>
          <p14:tracePt t="97242" x="3619500" y="3822700"/>
          <p14:tracePt t="97258" x="3536950" y="3822700"/>
          <p14:tracePt t="97275" x="3492500" y="3822700"/>
          <p14:tracePt t="97291" x="3429000" y="3822700"/>
          <p14:tracePt t="97308" x="3365500" y="3835400"/>
          <p14:tracePt t="97325" x="3308350" y="3848100"/>
          <p14:tracePt t="97341" x="3263900" y="3860800"/>
          <p14:tracePt t="97358" x="3238500" y="3873500"/>
          <p14:tracePt t="97375" x="3219450" y="3879850"/>
          <p14:tracePt t="97391" x="3187700" y="3905250"/>
          <p14:tracePt t="97408" x="3155950" y="3930650"/>
          <p14:tracePt t="97424" x="3130550" y="3956050"/>
          <p14:tracePt t="97442" x="3105150" y="3981450"/>
          <p14:tracePt t="97459" x="3098800" y="3994150"/>
          <p14:tracePt t="97474" x="3098800" y="4006850"/>
          <p14:tracePt t="97491" x="3105150" y="4038600"/>
          <p14:tracePt t="97508" x="3130550" y="4057650"/>
          <p14:tracePt t="97524" x="3149600" y="4083050"/>
          <p14:tracePt t="97541" x="3181350" y="4095750"/>
          <p14:tracePt t="97558" x="3206750" y="4114800"/>
          <p14:tracePt t="97574" x="3232150" y="4127500"/>
          <p14:tracePt t="97591" x="3263900" y="4140200"/>
          <p14:tracePt t="97608" x="3308350" y="4152900"/>
          <p14:tracePt t="97624" x="3352800" y="4159250"/>
          <p14:tracePt t="97641" x="3435350" y="4159250"/>
          <p14:tracePt t="97658" x="3524250" y="4159250"/>
          <p14:tracePt t="97674" x="3670300" y="4159250"/>
          <p14:tracePt t="97691" x="3771900" y="4146550"/>
          <p14:tracePt t="97708" x="3854450" y="4133850"/>
          <p14:tracePt t="97724" x="3898900" y="4121150"/>
          <p14:tracePt t="97741" x="3937000" y="4102100"/>
          <p14:tracePt t="97758" x="3968750" y="4089400"/>
          <p14:tracePt t="97774" x="3975100" y="4083050"/>
          <p14:tracePt t="97791" x="3987800" y="4076700"/>
          <p14:tracePt t="97807" x="4013200" y="4057650"/>
          <p14:tracePt t="97812" x="4019550" y="4051300"/>
          <p14:tracePt t="97824" x="4032250" y="4032250"/>
          <p14:tracePt t="97841" x="4051300" y="4000500"/>
          <p14:tracePt t="97858" x="4057650" y="3981450"/>
          <p14:tracePt t="97874" x="4057650" y="3962400"/>
          <p14:tracePt t="97891" x="4057650" y="3949700"/>
          <p14:tracePt t="97907" x="4057650" y="3937000"/>
          <p14:tracePt t="97924" x="4051300" y="3937000"/>
          <p14:tracePt t="97941" x="4032250" y="3930650"/>
          <p14:tracePt t="97957" x="4019550" y="3930650"/>
          <p14:tracePt t="97974" x="4000500" y="3924300"/>
          <p14:tracePt t="97991" x="3987800" y="3924300"/>
          <p14:tracePt t="98007" x="3981450" y="3924300"/>
          <p14:tracePt t="100115" x="3968750" y="3917950"/>
          <p14:tracePt t="100123" x="3937000" y="3911600"/>
          <p14:tracePt t="100130" x="3879850" y="3892550"/>
          <p14:tracePt t="100139" x="3810000" y="3886200"/>
          <p14:tracePt t="100156" x="3613150" y="3841750"/>
          <p14:tracePt t="100172" x="3340100" y="3759200"/>
          <p14:tracePt t="100189" x="3003550" y="3644900"/>
          <p14:tracePt t="100206" x="2641600" y="3505200"/>
          <p14:tracePt t="100222" x="2317750" y="3352800"/>
          <p14:tracePt t="100239" x="2006600" y="3175000"/>
          <p14:tracePt t="100255" x="1720850" y="2971800"/>
          <p14:tracePt t="100272" x="1466850" y="2774950"/>
          <p14:tracePt t="100289" x="1295400" y="2628900"/>
          <p14:tracePt t="100306" x="1200150" y="2514600"/>
          <p14:tracePt t="100308" x="1162050" y="2451100"/>
          <p14:tracePt t="100322" x="1117600" y="2362200"/>
          <p14:tracePt t="100339" x="1073150" y="2266950"/>
          <p14:tracePt t="100356" x="1047750" y="2184400"/>
          <p14:tracePt t="100372" x="1016000" y="2095500"/>
          <p14:tracePt t="100389" x="990600" y="1993900"/>
          <p14:tracePt t="100405" x="965200" y="1866900"/>
          <p14:tracePt t="100423" x="946150" y="1765300"/>
          <p14:tracePt t="100438" x="939800" y="1708150"/>
          <p14:tracePt t="100455" x="939800" y="1657350"/>
          <p14:tracePt t="100472" x="939800" y="1619250"/>
          <p14:tracePt t="100489" x="939800" y="1568450"/>
          <p14:tracePt t="100505" x="939800" y="1485900"/>
          <p14:tracePt t="100522" x="939800" y="1409700"/>
          <p14:tracePt t="100538" x="946150" y="1270000"/>
          <p14:tracePt t="100555" x="971550" y="1187450"/>
          <p14:tracePt t="100572" x="1022350" y="1104900"/>
          <p14:tracePt t="100588" x="1066800" y="1016000"/>
          <p14:tracePt t="100605" x="1123950" y="920750"/>
          <p14:tracePt t="100622" x="1168400" y="831850"/>
          <p14:tracePt t="100638" x="1206500" y="736600"/>
          <p14:tracePt t="100655" x="1238250" y="666750"/>
          <p14:tracePt t="100672" x="1263650" y="590550"/>
          <p14:tracePt t="100688" x="1295400" y="520700"/>
          <p14:tracePt t="100706" x="1314450" y="463550"/>
          <p14:tracePt t="100723" x="1327150" y="381000"/>
          <p14:tracePt t="100738" x="1339850" y="342900"/>
          <p14:tracePt t="100755" x="1339850" y="330200"/>
          <p14:tracePt t="100772" x="1339850" y="311150"/>
          <p14:tracePt t="100788" x="1339850" y="304800"/>
          <p14:tracePt t="100805" x="1339850" y="292100"/>
          <p14:tracePt t="100822" x="1339850" y="285750"/>
          <p14:tracePt t="100838" x="1339850" y="266700"/>
          <p14:tracePt t="100855" x="1339850" y="254000"/>
          <p14:tracePt t="100872" x="1339850" y="241300"/>
          <p14:tracePt t="100888" x="1339850" y="228600"/>
          <p14:tracePt t="100905" x="1339850" y="209550"/>
          <p14:tracePt t="100922" x="1339850" y="190500"/>
          <p14:tracePt t="101051" x="1339850" y="184150"/>
          <p14:tracePt t="101059" x="1339850" y="177800"/>
          <p14:tracePt t="101067" x="1339850" y="171450"/>
          <p14:tracePt t="101107" x="1333500" y="171450"/>
          <p14:tracePt t="101130" x="1320800" y="165100"/>
          <p14:tracePt t="101139" x="1320800" y="158750"/>
          <p14:tracePt t="101179" x="1308100" y="152400"/>
          <p14:tracePt t="101907" x="1212850" y="825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 </a:t>
            </a:r>
            <a:r>
              <a:rPr lang="hr-H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Schreibe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dein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Heft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4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Prepiši u bilježnicu.</a:t>
            </a:r>
            <a:endParaRPr lang="hr-HR" sz="2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95401" y="2556931"/>
            <a:ext cx="3909645" cy="34042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um 7:30 </a:t>
            </a:r>
            <a:r>
              <a:rPr lang="hr-HR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frühstück</a:t>
            </a:r>
            <a:r>
              <a:rPr lang="hr-HR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viel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Spaß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</a:t>
            </a:r>
            <a:r>
              <a:rPr lang="hr-HR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Julia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ihr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Zimmer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räum</a:t>
            </a:r>
            <a:r>
              <a:rPr lang="hr-HR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        </a:t>
            </a:r>
          </a:p>
          <a:p>
            <a:pPr marL="0" indent="0">
              <a:buNone/>
            </a:pP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Paul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seinen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Freund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besuch</a:t>
            </a:r>
            <a:r>
              <a:rPr lang="hr-HR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   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lange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telefonier</a:t>
            </a:r>
            <a:r>
              <a:rPr lang="hr-HR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	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16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hr-HR" sz="1600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zweite</a:t>
            </a:r>
            <a:r>
              <a:rPr lang="hr-HR" sz="16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Stelle </a:t>
            </a:r>
            <a:r>
              <a:rPr lang="hr-HR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</a:t>
            </a:r>
            <a:r>
              <a:rPr lang="hr-HR" sz="1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Satz</a:t>
            </a:r>
            <a:r>
              <a:rPr lang="hr-HR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6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0" indent="0">
              <a:buNone/>
            </a:pPr>
            <a:r>
              <a:rPr lang="hr-HR" sz="1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r-HR" sz="16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hr-HR" sz="1600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Satzende</a:t>
            </a:r>
            <a:endParaRPr lang="hr-HR" sz="1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1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16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hr-HR" sz="1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Ravni poveznik sa strelicom 4"/>
          <p:cNvCxnSpPr/>
          <p:nvPr/>
        </p:nvCxnSpPr>
        <p:spPr>
          <a:xfrm>
            <a:off x="2048608" y="4216399"/>
            <a:ext cx="8792" cy="553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Ravni poveznik sa strelicom 6"/>
          <p:cNvCxnSpPr/>
          <p:nvPr/>
        </p:nvCxnSpPr>
        <p:spPr>
          <a:xfrm>
            <a:off x="3546232" y="4216398"/>
            <a:ext cx="8792" cy="553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Ravni poveznik 8"/>
          <p:cNvCxnSpPr/>
          <p:nvPr/>
        </p:nvCxnSpPr>
        <p:spPr>
          <a:xfrm>
            <a:off x="4381498" y="3612985"/>
            <a:ext cx="184638" cy="26376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 flipH="1">
            <a:off x="4381498" y="3637409"/>
            <a:ext cx="222739" cy="2149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Ravni poveznik 14"/>
          <p:cNvCxnSpPr/>
          <p:nvPr/>
        </p:nvCxnSpPr>
        <p:spPr>
          <a:xfrm flipH="1">
            <a:off x="4158759" y="3995613"/>
            <a:ext cx="222739" cy="21492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Ravni poveznik 15"/>
          <p:cNvCxnSpPr/>
          <p:nvPr/>
        </p:nvCxnSpPr>
        <p:spPr>
          <a:xfrm>
            <a:off x="4196859" y="3984542"/>
            <a:ext cx="146538" cy="22599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9" name="Slika 18"/>
          <p:cNvPicPr/>
          <p:nvPr/>
        </p:nvPicPr>
        <p:blipFill rotWithShape="1">
          <a:blip r:embed="rId5"/>
          <a:srcRect l="34921" t="41387" r="33994" b="32040"/>
          <a:stretch/>
        </p:blipFill>
        <p:spPr bwMode="auto">
          <a:xfrm>
            <a:off x="5278315" y="2730498"/>
            <a:ext cx="5753098" cy="2831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Audiozapis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8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13"/>
    </mc:Choice>
    <mc:Fallback xmlns="">
      <p:transition spd="slow" advTm="159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20601" x="488950" y="5283200"/>
          <p14:tracePt t="20705" x="488950" y="5264150"/>
          <p14:tracePt t="20713" x="508000" y="5264150"/>
          <p14:tracePt t="20723" x="533400" y="5257800"/>
          <p14:tracePt t="20740" x="609600" y="5238750"/>
          <p14:tracePt t="20756" x="723900" y="5200650"/>
          <p14:tracePt t="20773" x="844550" y="5143500"/>
          <p14:tracePt t="20790" x="984250" y="5054600"/>
          <p14:tracePt t="20806" x="1098550" y="4965700"/>
          <p14:tracePt t="20823" x="1181100" y="4876800"/>
          <p14:tracePt t="20840" x="1231900" y="4756150"/>
          <p14:tracePt t="20857" x="1282700" y="4610100"/>
          <p14:tracePt t="20873" x="1352550" y="4349750"/>
          <p14:tracePt t="20889" x="1390650" y="4210050"/>
          <p14:tracePt t="20906" x="1409700" y="4108450"/>
          <p14:tracePt t="20923" x="1428750" y="4019550"/>
          <p14:tracePt t="20940" x="1466850" y="3924300"/>
          <p14:tracePt t="20956" x="1511300" y="3816350"/>
          <p14:tracePt t="20973" x="1530350" y="3695700"/>
          <p14:tracePt t="20990" x="1555750" y="3575050"/>
          <p14:tracePt t="21006" x="1574800" y="3492500"/>
          <p14:tracePt t="21023" x="1593850" y="3422650"/>
          <p14:tracePt t="21039" x="1606550" y="3365500"/>
          <p14:tracePt t="21056" x="1619250" y="3282950"/>
          <p14:tracePt t="21073" x="1657350" y="3136900"/>
          <p14:tracePt t="21089" x="1695450" y="3048000"/>
          <p14:tracePt t="21106" x="1727200" y="2965450"/>
          <p14:tracePt t="21123" x="1746250" y="2914650"/>
          <p14:tracePt t="21140" x="1765300" y="2876550"/>
          <p14:tracePt t="21156" x="1784350" y="2851150"/>
          <p14:tracePt t="21173" x="1797050" y="2819400"/>
          <p14:tracePt t="21189" x="1816100" y="2781300"/>
          <p14:tracePt t="21206" x="1835150" y="2743200"/>
          <p14:tracePt t="21209" x="1841500" y="2724150"/>
          <p14:tracePt t="21223" x="1847850" y="2711450"/>
          <p14:tracePt t="21239" x="1860550" y="2679700"/>
          <p14:tracePt t="21257" x="1866900" y="2667000"/>
          <p14:tracePt t="21273" x="1866900" y="2635250"/>
          <p14:tracePt t="21289" x="1879600" y="2622550"/>
          <p14:tracePt t="21306" x="1879600" y="2616200"/>
          <p14:tracePt t="21323" x="1879600" y="2609850"/>
          <p14:tracePt t="21418" x="1885950" y="2609850"/>
          <p14:tracePt t="21425" x="1885950" y="2616200"/>
          <p14:tracePt t="21433" x="1885950" y="2628900"/>
          <p14:tracePt t="21442" x="1892300" y="2647950"/>
          <p14:tracePt t="21456" x="1892300" y="2654300"/>
          <p14:tracePt t="21473" x="1898650" y="2692400"/>
          <p14:tracePt t="21489" x="1911350" y="2755900"/>
          <p14:tracePt t="21506" x="1924050" y="2813050"/>
          <p14:tracePt t="21522" x="1930400" y="2851150"/>
          <p14:tracePt t="21539" x="1943100" y="2901950"/>
          <p14:tracePt t="21556" x="1949450" y="2940050"/>
          <p14:tracePt t="21572" x="1962150" y="2984500"/>
          <p14:tracePt t="21589" x="1962150" y="3009900"/>
          <p14:tracePt t="21606" x="1962150" y="3048000"/>
          <p14:tracePt t="21623" x="1962150" y="3079750"/>
          <p14:tracePt t="21639" x="1962150" y="3124200"/>
          <p14:tracePt t="21656" x="1962150" y="3181350"/>
          <p14:tracePt t="21672" x="1962150" y="3244850"/>
          <p14:tracePt t="21689" x="1949450" y="3295650"/>
          <p14:tracePt t="21705" x="1936750" y="3321050"/>
          <p14:tracePt t="21722" x="1936750" y="3333750"/>
          <p14:tracePt t="21739" x="1936750" y="3352800"/>
          <p14:tracePt t="21756" x="1930400" y="3365500"/>
          <p14:tracePt t="21773" x="1930400" y="3378200"/>
          <p14:tracePt t="21789" x="1930400" y="3384550"/>
          <p14:tracePt t="21921" x="1930400" y="3390900"/>
          <p14:tracePt t="21937" x="1924050" y="3390900"/>
          <p14:tracePt t="21946" x="1917700" y="3390900"/>
          <p14:tracePt t="21962" x="1911350" y="3390900"/>
          <p14:tracePt t="21972" x="1898650" y="3390900"/>
          <p14:tracePt t="21994" x="1892300" y="3390900"/>
          <p14:tracePt t="22005" x="1879600" y="3390900"/>
          <p14:tracePt t="22022" x="1879600" y="3384550"/>
          <p14:tracePt t="22039" x="1866900" y="3378200"/>
          <p14:tracePt t="22370" x="1892300" y="3371850"/>
          <p14:tracePt t="22383" x="1936750" y="3365500"/>
          <p14:tracePt t="22389" x="1993900" y="3346450"/>
          <p14:tracePt t="22405" x="2146300" y="3314700"/>
          <p14:tracePt t="22422" x="2317750" y="3282950"/>
          <p14:tracePt t="22438" x="2501900" y="3238500"/>
          <p14:tracePt t="22455" x="2654300" y="3213100"/>
          <p14:tracePt t="22472" x="2749550" y="3181350"/>
          <p14:tracePt t="22489" x="2825750" y="3149600"/>
          <p14:tracePt t="22505" x="2870200" y="3117850"/>
          <p14:tracePt t="22522" x="2895600" y="3098800"/>
          <p14:tracePt t="22538" x="2927350" y="3079750"/>
          <p14:tracePt t="22555" x="2965450" y="3048000"/>
          <p14:tracePt t="22571" x="3009900" y="3009900"/>
          <p14:tracePt t="22588" x="3054350" y="2952750"/>
          <p14:tracePt t="22605" x="3105150" y="2889250"/>
          <p14:tracePt t="22622" x="3149600" y="2813050"/>
          <p14:tracePt t="22638" x="3194050" y="2749550"/>
          <p14:tracePt t="22655" x="3219450" y="2692400"/>
          <p14:tracePt t="22671" x="3225800" y="2660650"/>
          <p14:tracePt t="22688" x="3225800" y="2635250"/>
          <p14:tracePt t="22705" x="3206750" y="2571750"/>
          <p14:tracePt t="22721" x="3181350" y="2546350"/>
          <p14:tracePt t="22738" x="3162300" y="2527300"/>
          <p14:tracePt t="22755" x="3143250" y="2520950"/>
          <p14:tracePt t="22771" x="3124200" y="2508250"/>
          <p14:tracePt t="22788" x="3105150" y="2508250"/>
          <p14:tracePt t="22805" x="3098800" y="2508250"/>
          <p14:tracePt t="22821" x="3060700" y="2501900"/>
          <p14:tracePt t="22838" x="3048000" y="2495550"/>
          <p14:tracePt t="22854" x="3016250" y="2495550"/>
          <p14:tracePt t="22871" x="2990850" y="2495550"/>
          <p14:tracePt t="22888" x="2965450" y="2495550"/>
          <p14:tracePt t="22905" x="2940050" y="2514600"/>
          <p14:tracePt t="22921" x="2901950" y="2546350"/>
          <p14:tracePt t="22938" x="2882900" y="2559050"/>
          <p14:tracePt t="22954" x="2876550" y="2590800"/>
          <p14:tracePt t="22971" x="2870200" y="2635250"/>
          <p14:tracePt t="22988" x="2870200" y="2673350"/>
          <p14:tracePt t="23004" x="2870200" y="2705100"/>
          <p14:tracePt t="23021" x="2870200" y="2736850"/>
          <p14:tracePt t="23038" x="2870200" y="2768600"/>
          <p14:tracePt t="23055" x="2870200" y="2787650"/>
          <p14:tracePt t="23071" x="2876550" y="2800350"/>
          <p14:tracePt t="23088" x="2889250" y="2819400"/>
          <p14:tracePt t="23105" x="2927350" y="2838450"/>
          <p14:tracePt t="23121" x="2997200" y="2863850"/>
          <p14:tracePt t="23138" x="3035300" y="2882900"/>
          <p14:tracePt t="23154" x="3073400" y="2901950"/>
          <p14:tracePt t="23171" x="3111500" y="2908300"/>
          <p14:tracePt t="23187" x="3168650" y="2914650"/>
          <p14:tracePt t="23204" x="3225800" y="2914650"/>
          <p14:tracePt t="23221" x="3289300" y="2914650"/>
          <p14:tracePt t="23238" x="3359150" y="2914650"/>
          <p14:tracePt t="23254" x="3422650" y="2914650"/>
          <p14:tracePt t="23271" x="3486150" y="2914650"/>
          <p14:tracePt t="23288" x="3556000" y="2914650"/>
          <p14:tracePt t="23305" x="3606800" y="2914650"/>
          <p14:tracePt t="23321" x="3663950" y="2927350"/>
          <p14:tracePt t="23338" x="3733800" y="2940050"/>
          <p14:tracePt t="23354" x="3752850" y="2946400"/>
          <p14:tracePt t="23371" x="3810000" y="2959100"/>
          <p14:tracePt t="23387" x="3867150" y="2965450"/>
          <p14:tracePt t="23404" x="3968750" y="2965450"/>
          <p14:tracePt t="23421" x="4070350" y="2965450"/>
          <p14:tracePt t="23438" x="4191000" y="2965450"/>
          <p14:tracePt t="23454" x="4273550" y="2940050"/>
          <p14:tracePt t="23471" x="4311650" y="2927350"/>
          <p14:tracePt t="23487" x="4337050" y="2921000"/>
          <p14:tracePt t="23505" x="4349750" y="2908300"/>
          <p14:tracePt t="23521" x="4362450" y="2895600"/>
          <p14:tracePt t="23537" x="4375150" y="2876550"/>
          <p14:tracePt t="23554" x="4381500" y="2857500"/>
          <p14:tracePt t="23570" x="4400550" y="2825750"/>
          <p14:tracePt t="23587" x="4406900" y="2813050"/>
          <p14:tracePt t="23604" x="4419600" y="2787650"/>
          <p14:tracePt t="23620" x="4419600" y="2774950"/>
          <p14:tracePt t="23637" x="4419600" y="2768600"/>
          <p14:tracePt t="23654" x="4419600" y="2743200"/>
          <p14:tracePt t="23671" x="4400550" y="2724150"/>
          <p14:tracePt t="23687" x="4368800" y="2692400"/>
          <p14:tracePt t="23704" x="4337050" y="2667000"/>
          <p14:tracePt t="23721" x="4286250" y="2641600"/>
          <p14:tracePt t="23724" x="4248150" y="2628900"/>
          <p14:tracePt t="23737" x="4165600" y="2609850"/>
          <p14:tracePt t="23754" x="4095750" y="2578100"/>
          <p14:tracePt t="23770" x="4006850" y="2559050"/>
          <p14:tracePt t="23787" x="3917950" y="2533650"/>
          <p14:tracePt t="23804" x="3835400" y="2520950"/>
          <p14:tracePt t="23820" x="3765550" y="2508250"/>
          <p14:tracePt t="23837" x="3702050" y="2501900"/>
          <p14:tracePt t="23854" x="3644900" y="2489200"/>
          <p14:tracePt t="23870" x="3581400" y="2489200"/>
          <p14:tracePt t="23887" x="3536950" y="2489200"/>
          <p14:tracePt t="23904" x="3498850" y="2489200"/>
          <p14:tracePt t="23921" x="3460750" y="2489200"/>
          <p14:tracePt t="23937" x="3378200" y="2508250"/>
          <p14:tracePt t="23954" x="3314700" y="2540000"/>
          <p14:tracePt t="23970" x="3263900" y="2565400"/>
          <p14:tracePt t="23987" x="3225800" y="2590800"/>
          <p14:tracePt t="24004" x="3187700" y="2609850"/>
          <p14:tracePt t="24020" x="3155950" y="2628900"/>
          <p14:tracePt t="24037" x="3117850" y="2647950"/>
          <p14:tracePt t="24054" x="3086100" y="2667000"/>
          <p14:tracePt t="24070" x="3060700" y="2673350"/>
          <p14:tracePt t="24087" x="3048000" y="2686050"/>
          <p14:tracePt t="24104" x="3028950" y="2692400"/>
          <p14:tracePt t="24121" x="3009900" y="2711450"/>
          <p14:tracePt t="24137" x="2990850" y="2724150"/>
          <p14:tracePt t="24154" x="2952750" y="2774950"/>
          <p14:tracePt t="24170" x="2933700" y="2800350"/>
          <p14:tracePt t="24187" x="2908300" y="2832100"/>
          <p14:tracePt t="24204" x="2895600" y="2844800"/>
          <p14:tracePt t="24330" x="2895600" y="2857500"/>
          <p14:tracePt t="24339" x="2895600" y="2863850"/>
          <p14:tracePt t="24745" x="2901950" y="2863850"/>
          <p14:tracePt t="25034" x="2901950" y="2870200"/>
          <p14:tracePt t="26082" x="2901950" y="2876550"/>
          <p14:tracePt t="26114" x="2901950" y="2882900"/>
          <p14:tracePt t="26698" x="2908300" y="2889250"/>
          <p14:tracePt t="26705" x="2933700" y="2895600"/>
          <p14:tracePt t="26718" x="2952750" y="2901950"/>
          <p14:tracePt t="26735" x="3022600" y="2914650"/>
          <p14:tracePt t="26751" x="3086100" y="2927350"/>
          <p14:tracePt t="26768" x="3136900" y="2927350"/>
          <p14:tracePt t="26784" x="3194050" y="2927350"/>
          <p14:tracePt t="26801" x="3270250" y="2927350"/>
          <p14:tracePt t="26818" x="3295650" y="2927350"/>
          <p14:tracePt t="26834" x="3314700" y="2927350"/>
          <p14:tracePt t="26851" x="3321050" y="2927350"/>
          <p14:tracePt t="27762" x="3314700" y="2927350"/>
          <p14:tracePt t="27786" x="3308350" y="2927350"/>
          <p14:tracePt t="27913" x="3302000" y="2927350"/>
          <p14:tracePt t="27921" x="3295650" y="2927350"/>
          <p14:tracePt t="27938" x="3289300" y="2940050"/>
          <p14:tracePt t="27951" x="3276600" y="2952750"/>
          <p14:tracePt t="27967" x="3263900" y="2971800"/>
          <p14:tracePt t="27983" x="3257550" y="2984500"/>
          <p14:tracePt t="28001" x="3251200" y="2997200"/>
          <p14:tracePt t="28017" x="3251200" y="3009900"/>
          <p14:tracePt t="28034" x="3244850" y="3041650"/>
          <p14:tracePt t="28050" x="3244850" y="3048000"/>
          <p14:tracePt t="28067" x="3244850" y="3054350"/>
          <p14:tracePt t="28083" x="3244850" y="3060700"/>
          <p14:tracePt t="28100" x="3244850" y="3067050"/>
          <p14:tracePt t="28117" x="3244850" y="3073400"/>
          <p14:tracePt t="28133" x="3244850" y="3086100"/>
          <p14:tracePt t="28150" x="3244850" y="3105150"/>
          <p14:tracePt t="28166" x="3263900" y="3124200"/>
          <p14:tracePt t="28183" x="3276600" y="3143250"/>
          <p14:tracePt t="28200" x="3289300" y="3149600"/>
          <p14:tracePt t="28217" x="3295650" y="3149600"/>
          <p14:tracePt t="28233" x="3308350" y="3149600"/>
          <p14:tracePt t="28250" x="3333750" y="3155950"/>
          <p14:tracePt t="28266" x="3346450" y="3155950"/>
          <p14:tracePt t="28283" x="3359150" y="3155950"/>
          <p14:tracePt t="28300" x="3384550" y="3168650"/>
          <p14:tracePt t="28316" x="3403600" y="3175000"/>
          <p14:tracePt t="28333" x="3416300" y="3175000"/>
          <p14:tracePt t="28350" x="3429000" y="3175000"/>
          <p14:tracePt t="28366" x="3435350" y="3181350"/>
          <p14:tracePt t="28383" x="3448050" y="3187700"/>
          <p14:tracePt t="28400" x="3467100" y="3200400"/>
          <p14:tracePt t="28417" x="3486150" y="3219450"/>
          <p14:tracePt t="28433" x="3530600" y="3276600"/>
          <p14:tracePt t="28450" x="3556000" y="3295650"/>
          <p14:tracePt t="28466" x="3568700" y="3321050"/>
          <p14:tracePt t="28483" x="3587750" y="3340100"/>
          <p14:tracePt t="28499" x="3600450" y="3371850"/>
          <p14:tracePt t="28516" x="3613150" y="3397250"/>
          <p14:tracePt t="28533" x="3613150" y="3416300"/>
          <p14:tracePt t="28549" x="3625850" y="3435350"/>
          <p14:tracePt t="28929" x="3619500" y="3435350"/>
          <p14:tracePt t="28937" x="3613150" y="3435350"/>
          <p14:tracePt t="28954" x="3606800" y="3435350"/>
          <p14:tracePt t="28994" x="3600450" y="3435350"/>
          <p14:tracePt t="29074" x="3594100" y="3435350"/>
          <p14:tracePt t="29338" x="3581400" y="3435350"/>
          <p14:tracePt t="29345" x="3575050" y="3429000"/>
          <p14:tracePt t="29353" x="3575050" y="3422650"/>
          <p14:tracePt t="29370" x="3562350" y="3422650"/>
          <p14:tracePt t="29382" x="3543300" y="3422650"/>
          <p14:tracePt t="29399" x="3511550" y="3397250"/>
          <p14:tracePt t="29415" x="3467100" y="3371850"/>
          <p14:tracePt t="29433" x="3409950" y="3327400"/>
          <p14:tracePt t="29449" x="3333750" y="3276600"/>
          <p14:tracePt t="29465" x="3200400" y="3168650"/>
          <p14:tracePt t="29482" x="3130550" y="3079750"/>
          <p14:tracePt t="29499" x="3086100" y="3003550"/>
          <p14:tracePt t="29515" x="3048000" y="2940050"/>
          <p14:tracePt t="29532" x="3035300" y="2908300"/>
          <p14:tracePt t="29549" x="3035300" y="2876550"/>
          <p14:tracePt t="29565" x="3035300" y="2838450"/>
          <p14:tracePt t="29582" x="3048000" y="2806700"/>
          <p14:tracePt t="29599" x="3067050" y="2781300"/>
          <p14:tracePt t="29615" x="3086100" y="2749550"/>
          <p14:tracePt t="29633" x="3098800" y="2730500"/>
          <p14:tracePt t="29649" x="3105150" y="2717800"/>
          <p14:tracePt t="29665" x="3105150" y="2692400"/>
          <p14:tracePt t="29682" x="3098800" y="2660650"/>
          <p14:tracePt t="29698" x="3079750" y="2647950"/>
          <p14:tracePt t="29715" x="3054350" y="2628900"/>
          <p14:tracePt t="29732" x="3048000" y="2622550"/>
          <p14:tracePt t="29749" x="3035300" y="2622550"/>
          <p14:tracePt t="29765" x="3016250" y="2622550"/>
          <p14:tracePt t="29782" x="3003550" y="2622550"/>
          <p14:tracePt t="29799" x="2984500" y="2622550"/>
          <p14:tracePt t="29815" x="2965450" y="2635250"/>
          <p14:tracePt t="29832" x="2959100" y="2647950"/>
          <p14:tracePt t="29849" x="2946400" y="2660650"/>
          <p14:tracePt t="29865" x="2952750" y="2711450"/>
          <p14:tracePt t="29882" x="2971800" y="2749550"/>
          <p14:tracePt t="29899" x="2978150" y="2774950"/>
          <p14:tracePt t="29915" x="2978150" y="2806700"/>
          <p14:tracePt t="29932" x="2990850" y="2838450"/>
          <p14:tracePt t="29948" x="3003550" y="2857500"/>
          <p14:tracePt t="29965" x="3016250" y="2882900"/>
          <p14:tracePt t="29982" x="3035300" y="2895600"/>
          <p14:tracePt t="29998" x="3054350" y="2914650"/>
          <p14:tracePt t="30015" x="3079750" y="2933700"/>
          <p14:tracePt t="30031" x="3098800" y="2946400"/>
          <p14:tracePt t="30049" x="3124200" y="2959100"/>
          <p14:tracePt t="30065" x="3168650" y="2965450"/>
          <p14:tracePt t="30081" x="3219450" y="2965450"/>
          <p14:tracePt t="30098" x="3295650" y="2965450"/>
          <p14:tracePt t="30115" x="3397250" y="2965450"/>
          <p14:tracePt t="30131" x="3460750" y="2965450"/>
          <p14:tracePt t="30148" x="3536950" y="2965450"/>
          <p14:tracePt t="30165" x="3568700" y="2959100"/>
          <p14:tracePt t="30181" x="3606800" y="2952750"/>
          <p14:tracePt t="30198" x="3638550" y="2952750"/>
          <p14:tracePt t="30215" x="3676650" y="2952750"/>
          <p14:tracePt t="30218" x="3689350" y="2952750"/>
          <p14:tracePt t="30231" x="3714750" y="2952750"/>
          <p14:tracePt t="30249" x="3746500" y="2952750"/>
          <p14:tracePt t="30265" x="3803650" y="2952750"/>
          <p14:tracePt t="30281" x="3873500" y="2940050"/>
          <p14:tracePt t="30298" x="3930650" y="2927350"/>
          <p14:tracePt t="30315" x="3981450" y="2914650"/>
          <p14:tracePt t="30331" x="4019550" y="2901950"/>
          <p14:tracePt t="30348" x="4051300" y="2882900"/>
          <p14:tracePt t="30365" x="4057650" y="2876550"/>
          <p14:tracePt t="30381" x="4070350" y="2870200"/>
          <p14:tracePt t="30398" x="4089400" y="2851150"/>
          <p14:tracePt t="30415" x="4095750" y="2844800"/>
          <p14:tracePt t="30432" x="4108450" y="2832100"/>
          <p14:tracePt t="30448" x="4121150" y="2806700"/>
          <p14:tracePt t="30465" x="4127500" y="2800350"/>
          <p14:tracePt t="30482" x="4146550" y="2768600"/>
          <p14:tracePt t="30498" x="4159250" y="2755900"/>
          <p14:tracePt t="30515" x="4159250" y="2749550"/>
          <p14:tracePt t="30531" x="4159250" y="2743200"/>
          <p14:tracePt t="30548" x="4165600" y="2730500"/>
          <p14:tracePt t="30581" x="4171950" y="2724150"/>
          <p14:tracePt t="30598" x="4171950" y="2711450"/>
          <p14:tracePt t="30615" x="4171950" y="2686050"/>
          <p14:tracePt t="30631" x="4165600" y="2667000"/>
          <p14:tracePt t="30648" x="4159250" y="2647950"/>
          <p14:tracePt t="30665" x="4152900" y="2635250"/>
          <p14:tracePt t="30681" x="4114800" y="2603500"/>
          <p14:tracePt t="30698" x="4057650" y="2559050"/>
          <p14:tracePt t="30714" x="3962400" y="2527300"/>
          <p14:tracePt t="30731" x="3841750" y="2495550"/>
          <p14:tracePt t="30747" x="3714750" y="2470150"/>
          <p14:tracePt t="30764" x="3581400" y="2451100"/>
          <p14:tracePt t="30781" x="3473450" y="2438400"/>
          <p14:tracePt t="30798" x="3378200" y="2438400"/>
          <p14:tracePt t="30814" x="3314700" y="2438400"/>
          <p14:tracePt t="30831" x="3263900" y="2438400"/>
          <p14:tracePt t="30847" x="3238500" y="2438400"/>
          <p14:tracePt t="30865" x="3206750" y="2438400"/>
          <p14:tracePt t="30881" x="3175000" y="2438400"/>
          <p14:tracePt t="30897" x="3117850" y="2451100"/>
          <p14:tracePt t="30914" x="3079750" y="2470150"/>
          <p14:tracePt t="30931" x="3048000" y="2489200"/>
          <p14:tracePt t="30947" x="3016250" y="2501900"/>
          <p14:tracePt t="30964" x="2990850" y="2527300"/>
          <p14:tracePt t="30981" x="2965450" y="2552700"/>
          <p14:tracePt t="30997" x="2946400" y="2578100"/>
          <p14:tracePt t="31014" x="2946400" y="2603500"/>
          <p14:tracePt t="31031" x="2946400" y="2641600"/>
          <p14:tracePt t="31047" x="2940050" y="2673350"/>
          <p14:tracePt t="31064" x="2933700" y="2692400"/>
          <p14:tracePt t="31080" x="2927350" y="2705100"/>
          <p14:tracePt t="31097" x="2927350" y="2724150"/>
          <p14:tracePt t="31114" x="2927350" y="2736850"/>
          <p14:tracePt t="31130" x="2927350" y="2755900"/>
          <p14:tracePt t="31147" x="2927350" y="2774950"/>
          <p14:tracePt t="31164" x="2927350" y="2800350"/>
          <p14:tracePt t="31181" x="2933700" y="2819400"/>
          <p14:tracePt t="31197" x="2933700" y="2832100"/>
          <p14:tracePt t="31214" x="2940050" y="2844800"/>
          <p14:tracePt t="31218" x="2946400" y="2851150"/>
          <p14:tracePt t="31231" x="2952750" y="2857500"/>
          <p14:tracePt t="31247" x="2952750" y="2870200"/>
          <p14:tracePt t="31264" x="2965450" y="2895600"/>
          <p14:tracePt t="31281" x="2984500" y="2908300"/>
          <p14:tracePt t="31297" x="3016250" y="2933700"/>
          <p14:tracePt t="31314" x="3028950" y="2946400"/>
          <p14:tracePt t="31330" x="3035300" y="2952750"/>
          <p14:tracePt t="31347" x="3048000" y="2965450"/>
          <p14:tracePt t="31364" x="3060700" y="2965450"/>
          <p14:tracePt t="31381" x="3086100" y="2965450"/>
          <p14:tracePt t="31397" x="3105150" y="2965450"/>
          <p14:tracePt t="31414" x="3143250" y="2965450"/>
          <p14:tracePt t="31430" x="3181350" y="2965450"/>
          <p14:tracePt t="31447" x="3238500" y="2965450"/>
          <p14:tracePt t="31464" x="3314700" y="2959100"/>
          <p14:tracePt t="31481" x="3371850" y="2946400"/>
          <p14:tracePt t="31497" x="3429000" y="2933700"/>
          <p14:tracePt t="31514" x="3448050" y="2927350"/>
          <p14:tracePt t="31530" x="3460750" y="2927350"/>
          <p14:tracePt t="31547" x="3486150" y="2927350"/>
          <p14:tracePt t="31563" x="3505200" y="2921000"/>
          <p14:tracePt t="31581" x="3530600" y="2914650"/>
          <p14:tracePt t="31597" x="3543300" y="2914650"/>
          <p14:tracePt t="31614" x="3562350" y="2908300"/>
          <p14:tracePt t="31630" x="3581400" y="2901950"/>
          <p14:tracePt t="31647" x="3606800" y="2895600"/>
          <p14:tracePt t="31663" x="3613150" y="2895600"/>
          <p14:tracePt t="34842" x="3619500" y="2889250"/>
          <p14:tracePt t="34849" x="3613150" y="2889250"/>
          <p14:tracePt t="34860" x="3600450" y="2882900"/>
          <p14:tracePt t="34877" x="3556000" y="2870200"/>
          <p14:tracePt t="34894" x="3511550" y="2863850"/>
          <p14:tracePt t="34911" x="3448050" y="2851150"/>
          <p14:tracePt t="34927" x="3403600" y="2844800"/>
          <p14:tracePt t="34944" x="3371850" y="2844800"/>
          <p14:tracePt t="34961" x="3346450" y="2844800"/>
          <p14:tracePt t="34977" x="3321050" y="2844800"/>
          <p14:tracePt t="34994" x="3308350" y="2844800"/>
          <p14:tracePt t="35010" x="3302000" y="2844800"/>
          <p14:tracePt t="35027" x="3289300" y="2844800"/>
          <p14:tracePt t="35044" x="3270250" y="2844800"/>
          <p14:tracePt t="35061" x="3251200" y="2844800"/>
          <p14:tracePt t="36385" x="3244850" y="2844800"/>
          <p14:tracePt t="36395" x="3232150" y="2844800"/>
          <p14:tracePt t="36410" x="3219450" y="2844800"/>
          <p14:tracePt t="36418" x="3206750" y="2844800"/>
          <p14:tracePt t="36426" x="3194050" y="2844800"/>
          <p14:tracePt t="36443" x="3168650" y="2844800"/>
          <p14:tracePt t="36459" x="3149600" y="2844800"/>
          <p14:tracePt t="36493" x="3136900" y="2844800"/>
          <p14:tracePt t="36554" x="3130550" y="2844800"/>
          <p14:tracePt t="36562" x="3124200" y="2844800"/>
          <p14:tracePt t="36569" x="3117850" y="2844800"/>
          <p14:tracePt t="36595" x="3111500" y="2844800"/>
          <p14:tracePt t="36601" x="3098800" y="2844800"/>
          <p14:tracePt t="36626" x="3092450" y="2844800"/>
          <p14:tracePt t="36649" x="3086100" y="2844800"/>
          <p14:tracePt t="36682" x="3079750" y="2844800"/>
          <p14:tracePt t="36937" x="3086100" y="2844800"/>
          <p14:tracePt t="36945" x="3092450" y="2844800"/>
          <p14:tracePt t="36959" x="3098800" y="2844800"/>
          <p14:tracePt t="36975" x="3105150" y="2851150"/>
          <p14:tracePt t="37026" x="3111500" y="2851150"/>
          <p14:tracePt t="37066" x="3117850" y="2857500"/>
          <p14:tracePt t="37186" x="3124200" y="2857500"/>
          <p14:tracePt t="37202" x="3130550" y="2857500"/>
          <p14:tracePt t="37218" x="3143250" y="2863850"/>
          <p14:tracePt t="37226" x="3149600" y="2863850"/>
          <p14:tracePt t="37242" x="3155950" y="2863850"/>
          <p14:tracePt t="37249" x="3162300" y="2863850"/>
          <p14:tracePt t="37258" x="3168650" y="2863850"/>
          <p14:tracePt t="37275" x="3175000" y="2863850"/>
          <p14:tracePt t="37292" x="3187700" y="2863850"/>
          <p14:tracePt t="37308" x="3200400" y="2863850"/>
          <p14:tracePt t="37325" x="3213100" y="2863850"/>
          <p14:tracePt t="37342" x="3225800" y="2863850"/>
          <p14:tracePt t="37359" x="3244850" y="2863850"/>
          <p14:tracePt t="37375" x="3270250" y="2863850"/>
          <p14:tracePt t="37392" x="3282950" y="2863850"/>
          <p14:tracePt t="37409" x="3289300" y="2863850"/>
          <p14:tracePt t="37425" x="3302000" y="2863850"/>
          <p14:tracePt t="37482" x="3308350" y="2863850"/>
          <p14:tracePt t="37489" x="3314700" y="2870200"/>
          <p14:tracePt t="37505" x="3321050" y="2870200"/>
          <p14:tracePt t="37521" x="3327400" y="2870200"/>
          <p14:tracePt t="37530" x="3333750" y="2870200"/>
          <p14:tracePt t="37553" x="3340100" y="2870200"/>
          <p14:tracePt t="37562" x="3352800" y="2876550"/>
          <p14:tracePt t="37578" x="3352800" y="2882900"/>
          <p14:tracePt t="37602" x="3359150" y="2882900"/>
          <p14:tracePt t="37611" x="3371850" y="2882900"/>
          <p14:tracePt t="37625" x="3384550" y="2882900"/>
          <p14:tracePt t="37641" x="3390900" y="2882900"/>
          <p14:tracePt t="37658" x="3403600" y="2882900"/>
          <p14:tracePt t="37675" x="3416300" y="2882900"/>
          <p14:tracePt t="37691" x="3429000" y="2895600"/>
          <p14:tracePt t="37708" x="3441700" y="2895600"/>
          <p14:tracePt t="37725" x="3454400" y="2895600"/>
          <p14:tracePt t="37742" x="3473450" y="2901950"/>
          <p14:tracePt t="37759" x="3492500" y="2901950"/>
          <p14:tracePt t="37775" x="3498850" y="2901950"/>
          <p14:tracePt t="37791" x="3505200" y="2901950"/>
          <p14:tracePt t="37808" x="3517900" y="2901950"/>
          <p14:tracePt t="37825" x="3530600" y="2901950"/>
          <p14:tracePt t="37841" x="3549650" y="2901950"/>
          <p14:tracePt t="37858" x="3568700" y="2901950"/>
          <p14:tracePt t="37875" x="3594100" y="2901950"/>
          <p14:tracePt t="37891" x="3606800" y="2901950"/>
          <p14:tracePt t="37908" x="3625850" y="2901950"/>
          <p14:tracePt t="37925" x="3644900" y="2901950"/>
          <p14:tracePt t="37941" x="3663950" y="2901950"/>
          <p14:tracePt t="37958" x="3689350" y="2901950"/>
          <p14:tracePt t="37975" x="3721100" y="2901950"/>
          <p14:tracePt t="37991" x="3740150" y="2901950"/>
          <p14:tracePt t="38009" x="3752850" y="2901950"/>
          <p14:tracePt t="38025" x="3765550" y="2901950"/>
          <p14:tracePt t="38058" x="3784600" y="2901950"/>
          <p14:tracePt t="38075" x="3803650" y="2901950"/>
          <p14:tracePt t="38091" x="3816350" y="2901950"/>
          <p14:tracePt t="38108" x="3829050" y="2901950"/>
          <p14:tracePt t="38124" x="3835400" y="2901950"/>
          <p14:tracePt t="38361" x="3822700" y="2901950"/>
          <p14:tracePt t="38369" x="3810000" y="2901950"/>
          <p14:tracePt t="38378" x="3790950" y="2901950"/>
          <p14:tracePt t="38391" x="3771900" y="2901950"/>
          <p14:tracePt t="38407" x="3733800" y="2901950"/>
          <p14:tracePt t="38425" x="3708400" y="2901950"/>
          <p14:tracePt t="38441" x="3683000" y="2901950"/>
          <p14:tracePt t="38457" x="3663950" y="2901950"/>
          <p14:tracePt t="38474" x="3638550" y="2901950"/>
          <p14:tracePt t="38491" x="3606800" y="2901950"/>
          <p14:tracePt t="38507" x="3568700" y="2914650"/>
          <p14:tracePt t="38524" x="3530600" y="2914650"/>
          <p14:tracePt t="38541" x="3473450" y="2927350"/>
          <p14:tracePt t="38557" x="3416300" y="2946400"/>
          <p14:tracePt t="38574" x="3378200" y="2946400"/>
          <p14:tracePt t="38591" x="3359150" y="2952750"/>
          <p14:tracePt t="38607" x="3340100" y="2952750"/>
          <p14:tracePt t="38625" x="3321050" y="2952750"/>
          <p14:tracePt t="38641" x="3308350" y="2952750"/>
          <p14:tracePt t="38657" x="3295650" y="2952750"/>
          <p14:tracePt t="38674" x="3289300" y="2952750"/>
          <p14:tracePt t="38707" x="3282950" y="2952750"/>
          <p14:tracePt t="38724" x="3276600" y="2952750"/>
          <p14:tracePt t="38741" x="3257550" y="2952750"/>
          <p14:tracePt t="38757" x="3251200" y="2952750"/>
          <p14:tracePt t="38774" x="3244850" y="2952750"/>
          <p14:tracePt t="38791" x="3232150" y="2952750"/>
          <p14:tracePt t="38824" x="3219450" y="2940050"/>
          <p14:tracePt t="38857" x="3213100" y="2933700"/>
          <p14:tracePt t="38874" x="3206750" y="2933700"/>
          <p14:tracePt t="38890" x="3206750" y="2927350"/>
          <p14:tracePt t="38907" x="3200400" y="2927350"/>
          <p14:tracePt t="38924" x="3194050" y="2927350"/>
          <p14:tracePt t="38940" x="3187700" y="2921000"/>
          <p14:tracePt t="38957" x="3187700" y="2914650"/>
          <p14:tracePt t="38974" x="3181350" y="2908300"/>
          <p14:tracePt t="38990" x="3175000" y="2908300"/>
          <p14:tracePt t="39026" x="3168650" y="2895600"/>
          <p14:tracePt t="39033" x="3168650" y="2889250"/>
          <p14:tracePt t="39043" x="3162300" y="2889250"/>
          <p14:tracePt t="39058" x="3155950" y="2876550"/>
          <p14:tracePt t="39074" x="3155950" y="2870200"/>
          <p14:tracePt t="39129" x="3149600" y="2870200"/>
          <p14:tracePt t="39137" x="3143250" y="2863850"/>
          <p14:tracePt t="39147" x="3136900" y="2857500"/>
          <p14:tracePt t="39162" x="3130550" y="2851150"/>
          <p14:tracePt t="39175" x="3124200" y="2838450"/>
          <p14:tracePt t="39191" x="3105150" y="2825750"/>
          <p14:tracePt t="39207" x="3086100" y="2813050"/>
          <p14:tracePt t="39225" x="3079750" y="2806700"/>
          <p14:tracePt t="39240" x="3073400" y="2806700"/>
          <p14:tracePt t="39260" x="3067050" y="2800350"/>
          <p14:tracePt t="39307" x="3054350" y="2794000"/>
          <p14:tracePt t="39313" x="3048000" y="2787650"/>
          <p14:tracePt t="39377" x="3041650" y="2787650"/>
          <p14:tracePt t="39385" x="3028950" y="2787650"/>
          <p14:tracePt t="39402" x="3022600" y="2787650"/>
          <p14:tracePt t="39410" x="3009900" y="2787650"/>
          <p14:tracePt t="39423" x="3003550" y="2794000"/>
          <p14:tracePt t="39441" x="2997200" y="2800350"/>
          <p14:tracePt t="39457" x="2978150" y="2806700"/>
          <p14:tracePt t="39473" x="2971800" y="2813050"/>
          <p14:tracePt t="39490" x="2971800" y="2819400"/>
          <p14:tracePt t="39523" x="2971800" y="2832100"/>
          <p14:tracePt t="39540" x="2971800" y="2844800"/>
          <p14:tracePt t="39556" x="2971800" y="2857500"/>
          <p14:tracePt t="39573" x="2971800" y="2870200"/>
          <p14:tracePt t="39590" x="2978150" y="2895600"/>
          <p14:tracePt t="39606" x="2990850" y="2908300"/>
          <p14:tracePt t="39623" x="3016250" y="2927350"/>
          <p14:tracePt t="39640" x="3028950" y="2933700"/>
          <p14:tracePt t="39657" x="3041650" y="2933700"/>
          <p14:tracePt t="39673" x="3067050" y="2940050"/>
          <p14:tracePt t="39690" x="3079750" y="2946400"/>
          <p14:tracePt t="39706" x="3086100" y="2946400"/>
          <p14:tracePt t="39723" x="3098800" y="2946400"/>
          <p14:tracePt t="39740" x="3111500" y="2946400"/>
          <p14:tracePt t="39756" x="3124200" y="2946400"/>
          <p14:tracePt t="39773" x="3143250" y="2946400"/>
          <p14:tracePt t="39790" x="3155950" y="2946400"/>
          <p14:tracePt t="39806" x="3162300" y="2940050"/>
          <p14:tracePt t="39823" x="3175000" y="2933700"/>
          <p14:tracePt t="39840" x="3175000" y="2921000"/>
          <p14:tracePt t="39857" x="3181350" y="2901950"/>
          <p14:tracePt t="39873" x="3194050" y="2882900"/>
          <p14:tracePt t="39889" x="3194050" y="2863850"/>
          <p14:tracePt t="39906" x="3194050" y="2832100"/>
          <p14:tracePt t="39923" x="3194050" y="2825750"/>
          <p14:tracePt t="39939" x="3187700" y="2806700"/>
          <p14:tracePt t="40010" x="3181350" y="2806700"/>
          <p14:tracePt t="40017" x="3175000" y="2800350"/>
          <p14:tracePt t="40026" x="3175000" y="2794000"/>
          <p14:tracePt t="40042" x="3168650" y="2794000"/>
          <p14:tracePt t="40057" x="3162300" y="2794000"/>
          <p14:tracePt t="40073" x="3143250" y="2787650"/>
          <p14:tracePt t="40089" x="3136900" y="2787650"/>
          <p14:tracePt t="40106" x="3124200" y="2787650"/>
          <p14:tracePt t="40123" x="3117850" y="2787650"/>
          <p14:tracePt t="40139" x="3105150" y="2787650"/>
          <p14:tracePt t="40173" x="3092450" y="2787650"/>
          <p14:tracePt t="40190" x="3073400" y="2787650"/>
          <p14:tracePt t="40223" x="3060700" y="2794000"/>
          <p14:tracePt t="40239" x="3048000" y="2794000"/>
          <p14:tracePt t="40256" x="3041650" y="2800350"/>
          <p14:tracePt t="40290" x="3035300" y="2813050"/>
          <p14:tracePt t="40298" x="3028950" y="2819400"/>
          <p14:tracePt t="40314" x="3022600" y="2825750"/>
          <p14:tracePt t="40329" x="3022600" y="2832100"/>
          <p14:tracePt t="40339" x="3022600" y="2838450"/>
          <p14:tracePt t="40356" x="3022600" y="2844800"/>
          <p14:tracePt t="40378" x="3022600" y="2851150"/>
          <p14:tracePt t="40394" x="3022600" y="2857500"/>
          <p14:tracePt t="40406" x="3022600" y="2870200"/>
          <p14:tracePt t="40422" x="3028950" y="2876550"/>
          <p14:tracePt t="40439" x="3041650" y="2882900"/>
          <p14:tracePt t="40456" x="3048000" y="2889250"/>
          <p14:tracePt t="40473" x="3060700" y="2889250"/>
          <p14:tracePt t="40489" x="3067050" y="2895600"/>
          <p14:tracePt t="40506" x="3073400" y="2895600"/>
          <p14:tracePt t="40523" x="3079750" y="2895600"/>
          <p14:tracePt t="40578" x="3086100" y="2895600"/>
          <p14:tracePt t="40586" x="3092450" y="2889250"/>
          <p14:tracePt t="40602" x="3092450" y="2882900"/>
          <p14:tracePt t="40610" x="3092450" y="2876550"/>
          <p14:tracePt t="40625" x="3092450" y="2870200"/>
          <p14:tracePt t="40639" x="3092450" y="2857500"/>
          <p14:tracePt t="40655" x="3092450" y="2851150"/>
          <p14:tracePt t="40673" x="3092450" y="2844800"/>
          <p14:tracePt t="40689" x="3086100" y="2838450"/>
          <p14:tracePt t="40722" x="3079750" y="2838450"/>
          <p14:tracePt t="41610" x="3086100" y="2838450"/>
          <p14:tracePt t="41617" x="3098800" y="2838450"/>
          <p14:tracePt t="41626" x="3130550" y="2851150"/>
          <p14:tracePt t="41638" x="3168650" y="2857500"/>
          <p14:tracePt t="41655" x="3225800" y="2870200"/>
          <p14:tracePt t="41671" x="3314700" y="2889250"/>
          <p14:tracePt t="41688" x="3403600" y="2908300"/>
          <p14:tracePt t="41705" x="3479800" y="2914650"/>
          <p14:tracePt t="41708" x="3517900" y="2914650"/>
          <p14:tracePt t="41721" x="3600450" y="2914650"/>
          <p14:tracePt t="41738" x="3689350" y="2914650"/>
          <p14:tracePt t="41755" x="3752850" y="2914650"/>
          <p14:tracePt t="41771" x="3822700" y="2914650"/>
          <p14:tracePt t="41788" x="3886200" y="2914650"/>
          <p14:tracePt t="41805" x="3930650" y="2914650"/>
          <p14:tracePt t="41821" x="3975100" y="2914650"/>
          <p14:tracePt t="41838" x="3994150" y="2914650"/>
          <p14:tracePt t="41854" x="4000500" y="2914650"/>
          <p14:tracePt t="41871" x="4013200" y="2914650"/>
          <p14:tracePt t="41888" x="4019550" y="2914650"/>
          <p14:tracePt t="41905" x="4032250" y="2914650"/>
          <p14:tracePt t="41921" x="4057650" y="2914650"/>
          <p14:tracePt t="41938" x="4095750" y="2914650"/>
          <p14:tracePt t="41954" x="4114800" y="2908300"/>
          <p14:tracePt t="41971" x="4127500" y="2901950"/>
          <p14:tracePt t="41988" x="4133850" y="2889250"/>
          <p14:tracePt t="42004" x="4140200" y="2876550"/>
          <p14:tracePt t="42021" x="4146550" y="2863850"/>
          <p14:tracePt t="42038" x="4152900" y="2844800"/>
          <p14:tracePt t="42054" x="4152900" y="2838450"/>
          <p14:tracePt t="42071" x="4159250" y="2832100"/>
          <p14:tracePt t="42088" x="4159250" y="2825750"/>
          <p14:tracePt t="42105" x="4165600" y="2813050"/>
          <p14:tracePt t="42121" x="4165600" y="2806700"/>
          <p14:tracePt t="42137" x="4171950" y="2794000"/>
          <p14:tracePt t="42154" x="4178300" y="2768600"/>
          <p14:tracePt t="42171" x="4191000" y="2755900"/>
          <p14:tracePt t="42187" x="4191000" y="2743200"/>
          <p14:tracePt t="42204" x="4191000" y="2730500"/>
          <p14:tracePt t="42221" x="4191000" y="2717800"/>
          <p14:tracePt t="42225" x="4191000" y="2711450"/>
          <p14:tracePt t="42298" x="4191000" y="2705100"/>
          <p14:tracePt t="42307" x="4191000" y="2698750"/>
          <p14:tracePt t="42329" x="4191000" y="2692400"/>
          <p14:tracePt t="42338" x="4191000" y="2686050"/>
          <p14:tracePt t="42345" x="4191000" y="2679700"/>
          <p14:tracePt t="42362" x="4184650" y="2673350"/>
          <p14:tracePt t="42371" x="4178300" y="2667000"/>
          <p14:tracePt t="42387" x="4165600" y="2660650"/>
          <p14:tracePt t="42404" x="4152900" y="2641600"/>
          <p14:tracePt t="42421" x="4140200" y="2635250"/>
          <p14:tracePt t="42437" x="4127500" y="2635250"/>
          <p14:tracePt t="42454" x="4114800" y="2635250"/>
          <p14:tracePt t="42471" x="4102100" y="2622550"/>
          <p14:tracePt t="42487" x="4095750" y="2622550"/>
          <p14:tracePt t="42505" x="4089400" y="2622550"/>
          <p14:tracePt t="42521" x="4076700" y="2622550"/>
          <p14:tracePt t="42537" x="4057650" y="2622550"/>
          <p14:tracePt t="42554" x="4044950" y="2622550"/>
          <p14:tracePt t="42570" x="4025900" y="2622550"/>
          <p14:tracePt t="42604" x="4006850" y="2622550"/>
          <p14:tracePt t="42621" x="4006850" y="2628900"/>
          <p14:tracePt t="42637" x="3994150" y="2635250"/>
          <p14:tracePt t="42654" x="3994150" y="2641600"/>
          <p14:tracePt t="42671" x="3987800" y="2647950"/>
          <p14:tracePt t="42687" x="3981450" y="2654300"/>
          <p14:tracePt t="42704" x="3975100" y="2667000"/>
          <p14:tracePt t="42707" x="3975100" y="2673350"/>
          <p14:tracePt t="42721" x="3975100" y="2679700"/>
          <p14:tracePt t="42737" x="3968750" y="2698750"/>
          <p14:tracePt t="42754" x="3968750" y="2705100"/>
          <p14:tracePt t="42770" x="3968750" y="2717800"/>
          <p14:tracePt t="42787" x="3968750" y="2730500"/>
          <p14:tracePt t="42804" x="3968750" y="2736850"/>
          <p14:tracePt t="42820" x="3968750" y="2749550"/>
          <p14:tracePt t="42854" x="3968750" y="2768600"/>
          <p14:tracePt t="42871" x="3975100" y="2781300"/>
          <p14:tracePt t="42887" x="3981450" y="2794000"/>
          <p14:tracePt t="42904" x="3987800" y="2800350"/>
          <p14:tracePt t="42921" x="3987800" y="2806700"/>
          <p14:tracePt t="42937" x="3987800" y="2813050"/>
          <p14:tracePt t="42954" x="3987800" y="2825750"/>
          <p14:tracePt t="42970" x="4000500" y="2832100"/>
          <p14:tracePt t="42987" x="4000500" y="2838450"/>
          <p14:tracePt t="43003" x="4000500" y="2851150"/>
          <p14:tracePt t="43037" x="4006850" y="2863850"/>
          <p14:tracePt t="43070" x="4013200" y="2870200"/>
          <p14:tracePt t="43087" x="4019550" y="2876550"/>
          <p14:tracePt t="43104" x="4025900" y="2882900"/>
          <p14:tracePt t="43120" x="4032250" y="2889250"/>
          <p14:tracePt t="43137" x="4038600" y="2895600"/>
          <p14:tracePt t="43154" x="4044950" y="2895600"/>
          <p14:tracePt t="43170" x="4051300" y="2895600"/>
          <p14:tracePt t="43346" x="4051300" y="2889250"/>
          <p14:tracePt t="43386" x="4044950" y="2882900"/>
          <p14:tracePt t="44777" x="4038600" y="2882900"/>
          <p14:tracePt t="44785" x="4013200" y="2882900"/>
          <p14:tracePt t="44793" x="3981450" y="2882900"/>
          <p14:tracePt t="44802" x="3924300" y="2889250"/>
          <p14:tracePt t="44818" x="3835400" y="2914650"/>
          <p14:tracePt t="44835" x="3721100" y="2940050"/>
          <p14:tracePt t="44852" x="3644900" y="2952750"/>
          <p14:tracePt t="44868" x="3594100" y="2965450"/>
          <p14:tracePt t="44885" x="3562350" y="2984500"/>
          <p14:tracePt t="44902" x="3536950" y="2990850"/>
          <p14:tracePt t="44919" x="3524250" y="3009900"/>
          <p14:tracePt t="44935" x="3511550" y="3022600"/>
          <p14:tracePt t="44952" x="3486150" y="3035300"/>
          <p14:tracePt t="44969" x="3479800" y="3041650"/>
          <p14:tracePt t="44985" x="3467100" y="3048000"/>
          <p14:tracePt t="45002" x="3448050" y="3054350"/>
          <p14:tracePt t="45019" x="3441700" y="3054350"/>
          <p14:tracePt t="45035" x="3403600" y="3060700"/>
          <p14:tracePt t="45052" x="3365500" y="3067050"/>
          <p14:tracePt t="45068" x="3346450" y="3073400"/>
          <p14:tracePt t="45085" x="3308350" y="3079750"/>
          <p14:tracePt t="45102" x="3276600" y="3092450"/>
          <p14:tracePt t="45118" x="3257550" y="3105150"/>
          <p14:tracePt t="45135" x="3244850" y="3117850"/>
          <p14:tracePt t="45152" x="3225800" y="3136900"/>
          <p14:tracePt t="45168" x="3213100" y="3162300"/>
          <p14:tracePt t="45185" x="3187700" y="3194050"/>
          <p14:tracePt t="45201" x="3181350" y="3225800"/>
          <p14:tracePt t="45218" x="3162300" y="3244850"/>
          <p14:tracePt t="45235" x="3155950" y="3263900"/>
          <p14:tracePt t="45252" x="3143250" y="3302000"/>
          <p14:tracePt t="45268" x="3143250" y="3321050"/>
          <p14:tracePt t="45285" x="3143250" y="3352800"/>
          <p14:tracePt t="45302" x="3143250" y="3371850"/>
          <p14:tracePt t="45318" x="3143250" y="3403600"/>
          <p14:tracePt t="45335" x="3149600" y="3409950"/>
          <p14:tracePt t="45351" x="3162300" y="3435350"/>
          <p14:tracePt t="45369" x="3168650" y="3454400"/>
          <p14:tracePt t="45385" x="3194050" y="3479800"/>
          <p14:tracePt t="45401" x="3206750" y="3498850"/>
          <p14:tracePt t="45418" x="3219450" y="3511550"/>
          <p14:tracePt t="45435" x="3225800" y="3530600"/>
          <p14:tracePt t="45451" x="3232150" y="3530600"/>
          <p14:tracePt t="45468" x="3238500" y="3543300"/>
          <p14:tracePt t="45485" x="3263900" y="3549650"/>
          <p14:tracePt t="45501" x="3282950" y="3562350"/>
          <p14:tracePt t="45518" x="3314700" y="3575050"/>
          <p14:tracePt t="45535" x="3346450" y="3581400"/>
          <p14:tracePt t="45551" x="3371850" y="3581400"/>
          <p14:tracePt t="45568" x="3409950" y="3581400"/>
          <p14:tracePt t="45585" x="3441700" y="3581400"/>
          <p14:tracePt t="45601" x="3511550" y="3581400"/>
          <p14:tracePt t="45618" x="3549650" y="3581400"/>
          <p14:tracePt t="45635" x="3581400" y="3581400"/>
          <p14:tracePt t="45651" x="3600450" y="3581400"/>
          <p14:tracePt t="45668" x="3632200" y="3581400"/>
          <p14:tracePt t="45684" x="3676650" y="3581400"/>
          <p14:tracePt t="45701" x="3733800" y="3581400"/>
          <p14:tracePt t="45718" x="3784600" y="3581400"/>
          <p14:tracePt t="45720" x="3810000" y="3581400"/>
          <p14:tracePt t="45734" x="3835400" y="3581400"/>
          <p14:tracePt t="45751" x="3879850" y="3581400"/>
          <p14:tracePt t="45768" x="3930650" y="3581400"/>
          <p14:tracePt t="45785" x="3968750" y="3581400"/>
          <p14:tracePt t="45801" x="4013200" y="3581400"/>
          <p14:tracePt t="45817" x="4070350" y="3581400"/>
          <p14:tracePt t="45834" x="4102100" y="3581400"/>
          <p14:tracePt t="45851" x="4140200" y="3581400"/>
          <p14:tracePt t="45868" x="4178300" y="3581400"/>
          <p14:tracePt t="45884" x="4216400" y="3581400"/>
          <p14:tracePt t="45901" x="4241800" y="3581400"/>
          <p14:tracePt t="45918" x="4273550" y="3575050"/>
          <p14:tracePt t="45934" x="4279900" y="3568700"/>
          <p14:tracePt t="45951" x="4298950" y="3562350"/>
          <p14:tracePt t="45967" x="4311650" y="3562350"/>
          <p14:tracePt t="45985" x="4330700" y="3556000"/>
          <p14:tracePt t="46001" x="4375150" y="3517900"/>
          <p14:tracePt t="46017" x="4387850" y="3505200"/>
          <p14:tracePt t="46034" x="4400550" y="3492500"/>
          <p14:tracePt t="46051" x="4400550" y="3479800"/>
          <p14:tracePt t="46068" x="4400550" y="3473450"/>
          <p14:tracePt t="46084" x="4400550" y="3467100"/>
          <p14:tracePt t="46101" x="4400550" y="3441700"/>
          <p14:tracePt t="46117" x="4387850" y="3403600"/>
          <p14:tracePt t="46134" x="4362450" y="3371850"/>
          <p14:tracePt t="46151" x="4324350" y="3333750"/>
          <p14:tracePt t="46167" x="4279900" y="3308350"/>
          <p14:tracePt t="46184" x="4248150" y="3276600"/>
          <p14:tracePt t="46202" x="4210050" y="3251200"/>
          <p14:tracePt t="46204" x="4191000" y="3244850"/>
          <p14:tracePt t="46217" x="4171950" y="3232150"/>
          <p14:tracePt t="46234" x="4165600" y="3225800"/>
          <p14:tracePt t="46250" x="4159250" y="3225800"/>
          <p14:tracePt t="46267" x="4140200" y="3219450"/>
          <p14:tracePt t="46284" x="4133850" y="3219450"/>
          <p14:tracePt t="46301" x="4102100" y="3219450"/>
          <p14:tracePt t="46317" x="4070350" y="3219450"/>
          <p14:tracePt t="46334" x="4038600" y="3219450"/>
          <p14:tracePt t="46351" x="4006850" y="3219450"/>
          <p14:tracePt t="46367" x="3981450" y="3219450"/>
          <p14:tracePt t="46385" x="3949700" y="3219450"/>
          <p14:tracePt t="46400" x="3924300" y="3225800"/>
          <p14:tracePt t="46417" x="3905250" y="3232150"/>
          <p14:tracePt t="46434" x="3898900" y="3244850"/>
          <p14:tracePt t="46450" x="3886200" y="3251200"/>
          <p14:tracePt t="48354" x="3879850" y="3251200"/>
          <p14:tracePt t="48377" x="3873500" y="3251200"/>
          <p14:tracePt t="48386" x="3835400" y="3257550"/>
          <p14:tracePt t="48393" x="3803650" y="3270250"/>
          <p14:tracePt t="48401" x="3759200" y="3276600"/>
          <p14:tracePt t="48415" x="3714750" y="3289300"/>
          <p14:tracePt t="48432" x="3625850" y="3314700"/>
          <p14:tracePt t="48449" x="3543300" y="3327400"/>
          <p14:tracePt t="48465" x="3473450" y="3352800"/>
          <p14:tracePt t="48482" x="3454400" y="3365500"/>
          <p14:tracePt t="48499" x="3429000" y="3371850"/>
          <p14:tracePt t="48515" x="3416300" y="3390900"/>
          <p14:tracePt t="48532" x="3397250" y="3403600"/>
          <p14:tracePt t="48549" x="3384550" y="3429000"/>
          <p14:tracePt t="48565" x="3352800" y="3460750"/>
          <p14:tracePt t="48582" x="3327400" y="3473450"/>
          <p14:tracePt t="48598" x="3314700" y="3479800"/>
          <p14:tracePt t="48615" x="3295650" y="3492500"/>
          <p14:tracePt t="49777" x="3289300" y="3492500"/>
          <p14:tracePt t="49786" x="3282950" y="3492500"/>
          <p14:tracePt t="50010" x="3289300" y="3492500"/>
          <p14:tracePt t="50017" x="3302000" y="3492500"/>
          <p14:tracePt t="50031" x="3308350" y="3492500"/>
          <p14:tracePt t="50047" x="3327400" y="3492500"/>
          <p14:tracePt t="50065" x="3371850" y="3498850"/>
          <p14:tracePt t="50081" x="3429000" y="3511550"/>
          <p14:tracePt t="50097" x="3581400" y="3543300"/>
          <p14:tracePt t="50114" x="3714750" y="3562350"/>
          <p14:tracePt t="50130" x="3822700" y="3562350"/>
          <p14:tracePt t="50147" x="3898900" y="3562350"/>
          <p14:tracePt t="50164" x="3937000" y="3562350"/>
          <p14:tracePt t="50180" x="3968750" y="3556000"/>
          <p14:tracePt t="50197" x="4000500" y="3543300"/>
          <p14:tracePt t="50214" x="4019550" y="3536950"/>
          <p14:tracePt t="50217" x="4032250" y="3524250"/>
          <p14:tracePt t="50231" x="4038600" y="3517900"/>
          <p14:tracePt t="50247" x="4051300" y="3511550"/>
          <p14:tracePt t="50345" x="4057650" y="3505200"/>
          <p14:tracePt t="50577" x="4064000" y="3505200"/>
          <p14:tracePt t="51857" x="4064000" y="3498850"/>
          <p14:tracePt t="51866" x="4064000" y="3492500"/>
          <p14:tracePt t="51873" x="4057650" y="3492500"/>
          <p14:tracePt t="51882" x="4044950" y="3492500"/>
          <p14:tracePt t="51896" x="4032250" y="3492500"/>
          <p14:tracePt t="51913" x="3987800" y="3498850"/>
          <p14:tracePt t="51929" x="3937000" y="3517900"/>
          <p14:tracePt t="51945" x="3911600" y="3524250"/>
          <p14:tracePt t="51962" x="3892550" y="3530600"/>
          <p14:tracePt t="51979" x="3867150" y="3536950"/>
          <p14:tracePt t="51995" x="3848100" y="3543300"/>
          <p14:tracePt t="52012" x="3835400" y="3549650"/>
          <p14:tracePt t="52029" x="3816350" y="3556000"/>
          <p14:tracePt t="52045" x="3790950" y="3568700"/>
          <p14:tracePt t="52062" x="3771900" y="3575050"/>
          <p14:tracePt t="52079" x="3752850" y="3581400"/>
          <p14:tracePt t="52095" x="3740150" y="3581400"/>
          <p14:tracePt t="52130" x="3727450" y="3581400"/>
          <p14:tracePt t="52145" x="3714750" y="3594100"/>
          <p14:tracePt t="52163" x="3708400" y="3594100"/>
          <p14:tracePt t="52179" x="3702050" y="3594100"/>
          <p14:tracePt t="52212" x="3689350" y="3594100"/>
          <p14:tracePt t="52229" x="3683000" y="3594100"/>
          <p14:tracePt t="52245" x="3670300" y="3594100"/>
          <p14:tracePt t="52279" x="3657600" y="3594100"/>
          <p14:tracePt t="52346" x="3651250" y="3594100"/>
          <p14:tracePt t="52362" x="3644900" y="3587750"/>
          <p14:tracePt t="53018" x="3638550" y="3587750"/>
          <p14:tracePt t="53034" x="3638550" y="3581400"/>
          <p14:tracePt t="53050" x="3638550" y="3568700"/>
          <p14:tracePt t="53066" x="3638550" y="3562350"/>
          <p14:tracePt t="53073" x="3632200" y="3549650"/>
          <p14:tracePt t="53082" x="3625850" y="3549650"/>
          <p14:tracePt t="53095" x="3619500" y="3536950"/>
          <p14:tracePt t="53111" x="3619500" y="3511550"/>
          <p14:tracePt t="53128" x="3606800" y="3492500"/>
          <p14:tracePt t="53145" x="3594100" y="3467100"/>
          <p14:tracePt t="53161" x="3587750" y="3454400"/>
          <p14:tracePt t="53178" x="3587750" y="3448050"/>
          <p14:tracePt t="53194" x="3581400" y="3429000"/>
          <p14:tracePt t="53211" x="3575050" y="3429000"/>
          <p14:tracePt t="53228" x="3575050" y="3422650"/>
          <p14:tracePt t="53244" x="3562350" y="3409950"/>
          <p14:tracePt t="53261" x="3556000" y="3409950"/>
          <p14:tracePt t="53278" x="3549650" y="3409950"/>
          <p14:tracePt t="53314" x="3543300" y="3409950"/>
          <p14:tracePt t="53393" x="3536950" y="3409950"/>
          <p14:tracePt t="53426" x="3530600" y="3409950"/>
          <p14:tracePt t="53441" x="3524250" y="3409950"/>
          <p14:tracePt t="53482" x="3524250" y="3416300"/>
          <p14:tracePt t="53497" x="3524250" y="3422650"/>
          <p14:tracePt t="53514" x="3524250" y="3429000"/>
          <p14:tracePt t="53537" x="3524250" y="3435350"/>
          <p14:tracePt t="53554" x="3524250" y="3441700"/>
          <p14:tracePt t="53578" x="3524250" y="3448050"/>
          <p14:tracePt t="53585" x="3524250" y="3454400"/>
          <p14:tracePt t="53602" x="3530600" y="3460750"/>
          <p14:tracePt t="53617" x="3530600" y="3473450"/>
          <p14:tracePt t="53634" x="3536950" y="3479800"/>
          <p14:tracePt t="53644" x="3543300" y="3486150"/>
          <p14:tracePt t="53661" x="3549650" y="3498850"/>
          <p14:tracePt t="53698" x="3556000" y="3511550"/>
          <p14:tracePt t="53730" x="3562350" y="3517900"/>
          <p14:tracePt t="53754" x="3568700" y="3530600"/>
          <p14:tracePt t="53765" x="3575050" y="3530600"/>
          <p14:tracePt t="53786" x="3575050" y="3536950"/>
          <p14:tracePt t="53818" x="3581400" y="3543300"/>
          <p14:tracePt t="53833" x="3587750" y="3549650"/>
          <p14:tracePt t="53906" x="3594100" y="3549650"/>
          <p14:tracePt t="53914" x="3600450" y="3549650"/>
          <p14:tracePt t="53962" x="3613150" y="3543300"/>
          <p14:tracePt t="53978" x="3613150" y="3524250"/>
          <p14:tracePt t="53985" x="3613150" y="3511550"/>
          <p14:tracePt t="53994" x="3613150" y="3492500"/>
          <p14:tracePt t="54010" x="3613150" y="3467100"/>
          <p14:tracePt t="54027" x="3613150" y="3429000"/>
          <p14:tracePt t="54044" x="3606800" y="3416300"/>
          <p14:tracePt t="54061" x="3606800" y="3403600"/>
          <p14:tracePt t="54077" x="3600450" y="3390900"/>
          <p14:tracePt t="54095" x="3594100" y="3384550"/>
          <p14:tracePt t="54111" x="3587750" y="3378200"/>
          <p14:tracePt t="54129" x="3581400" y="3371850"/>
          <p14:tracePt t="54194" x="3575050" y="3371850"/>
          <p14:tracePt t="54201" x="3568700" y="3371850"/>
          <p14:tracePt t="54265" x="3562350" y="3371850"/>
          <p14:tracePt t="54273" x="3556000" y="3371850"/>
          <p14:tracePt t="54305" x="3549650" y="3371850"/>
          <p14:tracePt t="54313" x="3536950" y="3371850"/>
          <p14:tracePt t="54327" x="3530600" y="3371850"/>
          <p14:tracePt t="54343" x="3498850" y="3371850"/>
          <p14:tracePt t="54361" x="3473450" y="3371850"/>
          <p14:tracePt t="54377" x="3435350" y="3371850"/>
          <p14:tracePt t="54394" x="3422650" y="3371850"/>
          <p14:tracePt t="54410" x="3416300" y="3371850"/>
          <p14:tracePt t="54427" x="3403600" y="3371850"/>
          <p14:tracePt t="54443" x="3397250" y="3371850"/>
          <p14:tracePt t="54460" x="3384550" y="3371850"/>
          <p14:tracePt t="54477" x="3365500" y="3371850"/>
          <p14:tracePt t="54493" x="3352800" y="3371850"/>
          <p14:tracePt t="54510" x="3340100" y="3371850"/>
          <p14:tracePt t="54527" x="3327400" y="3371850"/>
          <p14:tracePt t="54543" x="3321050" y="3371850"/>
          <p14:tracePt t="54561" x="3302000" y="3378200"/>
          <p14:tracePt t="54577" x="3295650" y="3378200"/>
          <p14:tracePt t="54594" x="3289300" y="3384550"/>
          <p14:tracePt t="54610" x="3282950" y="3390900"/>
          <p14:tracePt t="54666" x="3282950" y="3397250"/>
          <p14:tracePt t="54673" x="3282950" y="3403600"/>
          <p14:tracePt t="54682" x="3282950" y="3409950"/>
          <p14:tracePt t="54705" x="3282950" y="3416300"/>
          <p14:tracePt t="54721" x="3282950" y="3422650"/>
          <p14:tracePt t="54761" x="3282950" y="3429000"/>
          <p14:tracePt t="54795" x="3282950" y="3441700"/>
          <p14:tracePt t="54850" x="3282950" y="3448050"/>
          <p14:tracePt t="54874" x="3289300" y="3454400"/>
          <p14:tracePt t="55002" x="3289300" y="3460750"/>
          <p14:tracePt t="55058" x="3295650" y="3460750"/>
          <p14:tracePt t="55081" x="3302000" y="3448050"/>
          <p14:tracePt t="55089" x="3314700" y="3429000"/>
          <p14:tracePt t="55098" x="3327400" y="3409950"/>
          <p14:tracePt t="55109" x="3346450" y="3384550"/>
          <p14:tracePt t="55126" x="3384550" y="3340100"/>
          <p14:tracePt t="55143" x="3409950" y="3295650"/>
          <p14:tracePt t="55159" x="3422650" y="3270250"/>
          <p14:tracePt t="55176" x="3429000" y="3257550"/>
          <p14:tracePt t="55210" x="3429000" y="3251200"/>
          <p14:tracePt t="55226" x="3435350" y="3244850"/>
          <p14:tracePt t="55249" x="3441700" y="3244850"/>
          <p14:tracePt t="55265" x="3454400" y="3238500"/>
          <p14:tracePt t="55276" x="3460750" y="3232150"/>
          <p14:tracePt t="55293" x="3479800" y="3225800"/>
          <p14:tracePt t="55310" x="3530600" y="3219450"/>
          <p14:tracePt t="55326" x="3600450" y="3206750"/>
          <p14:tracePt t="55343" x="3651250" y="3206750"/>
          <p14:tracePt t="55359" x="3727450" y="3206750"/>
          <p14:tracePt t="55377" x="3778250" y="3206750"/>
          <p14:tracePt t="55393" x="3822700" y="3206750"/>
          <p14:tracePt t="55409" x="3879850" y="3213100"/>
          <p14:tracePt t="55426" x="3917950" y="3225800"/>
          <p14:tracePt t="55442" x="3949700" y="3238500"/>
          <p14:tracePt t="55459" x="3981450" y="3244850"/>
          <p14:tracePt t="55476" x="4000500" y="3257550"/>
          <p14:tracePt t="55492" x="4013200" y="3263900"/>
          <p14:tracePt t="55509" x="4019550" y="3276600"/>
          <p14:tracePt t="55526" x="4032250" y="3289300"/>
          <p14:tracePt t="55543" x="4038600" y="3295650"/>
          <p14:tracePt t="55559" x="4038600" y="3327400"/>
          <p14:tracePt t="55576" x="4038600" y="3365500"/>
          <p14:tracePt t="55593" x="4038600" y="3397250"/>
          <p14:tracePt t="55609" x="4032250" y="3454400"/>
          <p14:tracePt t="55626" x="4019550" y="3492500"/>
          <p14:tracePt t="55642" x="4006850" y="3524250"/>
          <p14:tracePt t="55659" x="3994150" y="3562350"/>
          <p14:tracePt t="55676" x="3987800" y="3575050"/>
          <p14:tracePt t="55693" x="3987800" y="3587750"/>
          <p14:tracePt t="55709" x="3987800" y="3606800"/>
          <p14:tracePt t="55726" x="3987800" y="3619500"/>
          <p14:tracePt t="55743" x="3987800" y="3632200"/>
          <p14:tracePt t="55759" x="3994150" y="3644900"/>
          <p14:tracePt t="55776" x="4006850" y="3651250"/>
          <p14:tracePt t="55793" x="4019550" y="3651250"/>
          <p14:tracePt t="55809" x="4070350" y="3651250"/>
          <p14:tracePt t="55825" x="4114800" y="3651250"/>
          <p14:tracePt t="55842" x="4165600" y="3651250"/>
          <p14:tracePt t="55859" x="4210050" y="3638550"/>
          <p14:tracePt t="55875" x="4241800" y="3613150"/>
          <p14:tracePt t="55892" x="4267200" y="3575050"/>
          <p14:tracePt t="55909" x="4292600" y="3543300"/>
          <p14:tracePt t="55925" x="4298950" y="3511550"/>
          <p14:tracePt t="55942" x="4298950" y="3479800"/>
          <p14:tracePt t="55959" x="4298950" y="3454400"/>
          <p14:tracePt t="55975" x="4292600" y="3441700"/>
          <p14:tracePt t="55993" x="4279900" y="3435350"/>
          <p14:tracePt t="56009" x="4273550" y="3429000"/>
          <p14:tracePt t="56025" x="4267200" y="3422650"/>
          <p14:tracePt t="56042" x="4254500" y="3422650"/>
          <p14:tracePt t="56059" x="4235450" y="3416300"/>
          <p14:tracePt t="56075" x="4229100" y="3416300"/>
          <p14:tracePt t="56092" x="4210050" y="3416300"/>
          <p14:tracePt t="56109" x="4191000" y="3416300"/>
          <p14:tracePt t="56125" x="4165600" y="3416300"/>
          <p14:tracePt t="56142" x="4152900" y="3416300"/>
          <p14:tracePt t="56159" x="4140200" y="3416300"/>
          <p14:tracePt t="56176" x="4127500" y="3416300"/>
          <p14:tracePt t="56192" x="4108450" y="3416300"/>
          <p14:tracePt t="56209" x="4095750" y="3429000"/>
          <p14:tracePt t="56211" x="4083050" y="3435350"/>
          <p14:tracePt t="56225" x="4051300" y="3448050"/>
          <p14:tracePt t="56242" x="4013200" y="3454400"/>
          <p14:tracePt t="56258" x="3975100" y="3467100"/>
          <p14:tracePt t="56275" x="3937000" y="3479800"/>
          <p14:tracePt t="56292" x="3917950" y="3492500"/>
          <p14:tracePt t="56308" x="3905250" y="3492500"/>
          <p14:tracePt t="56325" x="3892550" y="3492500"/>
          <p14:tracePt t="57418" x="3886200" y="3492500"/>
          <p14:tracePt t="57985" x="3886200" y="3498850"/>
          <p14:tracePt t="58001" x="3886200" y="3505200"/>
          <p14:tracePt t="58011" x="3892550" y="3517900"/>
          <p14:tracePt t="58024" x="3905250" y="3524250"/>
          <p14:tracePt t="58040" x="3924300" y="3549650"/>
          <p14:tracePt t="58057" x="3943350" y="3562350"/>
          <p14:tracePt t="58074" x="3968750" y="3587750"/>
          <p14:tracePt t="58090" x="3981450" y="3594100"/>
          <p14:tracePt t="58107" x="3994150" y="3606800"/>
          <p14:tracePt t="58140" x="4006850" y="3613150"/>
          <p14:tracePt t="58170" x="4013200" y="3613150"/>
          <p14:tracePt t="58185" x="4019550" y="3619500"/>
          <p14:tracePt t="58202" x="4025900" y="3619500"/>
          <p14:tracePt t="58217" x="4038600" y="3625850"/>
          <p14:tracePt t="58249" x="4038600" y="3632200"/>
          <p14:tracePt t="58259" x="4044950" y="3632200"/>
          <p14:tracePt t="58274" x="4051300" y="3632200"/>
          <p14:tracePt t="58281" x="4057650" y="3638550"/>
          <p14:tracePt t="58290" x="4064000" y="3644900"/>
          <p14:tracePt t="58314" x="4070350" y="3644900"/>
          <p14:tracePt t="58361" x="4076700" y="3651250"/>
          <p14:tracePt t="61561" x="4070350" y="3651250"/>
          <p14:tracePt t="61570" x="4051300" y="3651250"/>
          <p14:tracePt t="61577" x="4013200" y="3651250"/>
          <p14:tracePt t="61587" x="3962400" y="3651250"/>
          <p14:tracePt t="61604" x="3829050" y="3644900"/>
          <p14:tracePt t="61621" x="3683000" y="3619500"/>
          <p14:tracePt t="61637" x="3549650" y="3594100"/>
          <p14:tracePt t="61654" x="3448050" y="3568700"/>
          <p14:tracePt t="61670" x="3390900" y="3556000"/>
          <p14:tracePt t="61687" x="3352800" y="3543300"/>
          <p14:tracePt t="61704" x="3333750" y="3536950"/>
          <p14:tracePt t="61721" x="3321050" y="3530600"/>
          <p14:tracePt t="61724" x="3314700" y="3530600"/>
          <p14:tracePt t="61737" x="3302000" y="3517900"/>
          <p14:tracePt t="61754" x="3295650" y="3511550"/>
          <p14:tracePt t="61770" x="3289300" y="3492500"/>
          <p14:tracePt t="61787" x="3282950" y="3479800"/>
          <p14:tracePt t="61804" x="3276600" y="3448050"/>
          <p14:tracePt t="61820" x="3276600" y="3435350"/>
          <p14:tracePt t="61837" x="3270250" y="3403600"/>
          <p14:tracePt t="61870" x="3270250" y="3397250"/>
          <p14:tracePt t="61887" x="3270250" y="3390900"/>
          <p14:tracePt t="61904" x="3270250" y="3384550"/>
          <p14:tracePt t="61939" x="3270250" y="3378200"/>
          <p14:tracePt t="61955" x="3263900" y="3365500"/>
          <p14:tracePt t="61978" x="3257550" y="3359150"/>
          <p14:tracePt t="61985" x="3257550" y="3352800"/>
          <p14:tracePt t="61993" x="3251200" y="3352800"/>
          <p14:tracePt t="62010" x="3244850" y="3340100"/>
          <p14:tracePt t="62020" x="3238500" y="3333750"/>
          <p14:tracePt t="62066" x="3232150" y="3333750"/>
          <p14:tracePt t="62073" x="3225800" y="3333750"/>
          <p14:tracePt t="62087" x="3219450" y="3333750"/>
          <p14:tracePt t="62104" x="3213100" y="3333750"/>
          <p14:tracePt t="62120" x="3200400" y="3333750"/>
          <p14:tracePt t="62137" x="3200400" y="3340100"/>
          <p14:tracePt t="62153" x="3187700" y="3365500"/>
          <p14:tracePt t="62170" x="3181350" y="3371850"/>
          <p14:tracePt t="62186" x="3181350" y="3397250"/>
          <p14:tracePt t="62203" x="3181350" y="3416300"/>
          <p14:tracePt t="62220" x="3181350" y="3441700"/>
          <p14:tracePt t="62237" x="3181350" y="3460750"/>
          <p14:tracePt t="62253" x="3200400" y="3473450"/>
          <p14:tracePt t="62270" x="3225800" y="3486150"/>
          <p14:tracePt t="62287" x="3251200" y="3498850"/>
          <p14:tracePt t="62303" x="3270250" y="3498850"/>
          <p14:tracePt t="62320" x="3289300" y="3498850"/>
          <p14:tracePt t="62337" x="3302000" y="3498850"/>
          <p14:tracePt t="62353" x="3321050" y="3498850"/>
          <p14:tracePt t="62370" x="3333750" y="3498850"/>
          <p14:tracePt t="62386" x="3352800" y="3486150"/>
          <p14:tracePt t="62403" x="3359150" y="3486150"/>
          <p14:tracePt t="62420" x="3365500" y="3473450"/>
          <p14:tracePt t="62436" x="3371850" y="3473450"/>
          <p14:tracePt t="62453" x="3371850" y="3467100"/>
          <p14:tracePt t="62470" x="3371850" y="3460750"/>
          <p14:tracePt t="62486" x="3378200" y="3454400"/>
          <p14:tracePt t="62522" x="3378200" y="3448050"/>
          <p14:tracePt t="62539" x="3371850" y="3441700"/>
          <p14:tracePt t="62553" x="3371850" y="3435350"/>
          <p14:tracePt t="62569" x="3359150" y="3429000"/>
          <p14:tracePt t="62586" x="3352800" y="3422650"/>
          <p14:tracePt t="62603" x="3340100" y="3416300"/>
          <p14:tracePt t="62620" x="3333750" y="3416300"/>
          <p14:tracePt t="62636" x="3314700" y="3409950"/>
          <p14:tracePt t="62653" x="3295650" y="3403600"/>
          <p14:tracePt t="62670" x="3282950" y="3403600"/>
          <p14:tracePt t="62687" x="3270250" y="3403600"/>
          <p14:tracePt t="62719" x="3251200" y="3409950"/>
          <p14:tracePt t="62722" x="3244850" y="3416300"/>
          <p14:tracePt t="62736" x="3238500" y="3422650"/>
          <p14:tracePt t="62753" x="3232150" y="3429000"/>
          <p14:tracePt t="62769" x="3225800" y="3460750"/>
          <p14:tracePt t="62786" x="3225800" y="3473450"/>
          <p14:tracePt t="62803" x="3225800" y="3479800"/>
          <p14:tracePt t="62819" x="3225800" y="3492500"/>
          <p14:tracePt t="62853" x="3225800" y="3498850"/>
          <p14:tracePt t="63697" x="3232150" y="3498850"/>
          <p14:tracePt t="63706" x="3238500" y="3498850"/>
          <p14:tracePt t="66137" x="3244850" y="3498850"/>
          <p14:tracePt t="66145" x="3257550" y="3505200"/>
          <p14:tracePt t="66153" x="3270250" y="3511550"/>
          <p14:tracePt t="66166" x="3295650" y="3524250"/>
          <p14:tracePt t="66183" x="3416300" y="3549650"/>
          <p14:tracePt t="66200" x="3587750" y="3581400"/>
          <p14:tracePt t="66217" x="3784600" y="3619500"/>
          <p14:tracePt t="66220" x="3867150" y="3632200"/>
          <p14:tracePt t="66233" x="4032250" y="3670300"/>
          <p14:tracePt t="66250" x="4152900" y="3683000"/>
          <p14:tracePt t="66266" x="4229100" y="3708400"/>
          <p14:tracePt t="66283" x="4260850" y="3714750"/>
          <p14:tracePt t="66300" x="4273550" y="3714750"/>
          <p14:tracePt t="66338" x="4279900" y="3714750"/>
          <p14:tracePt t="66369" x="4286250" y="3714750"/>
          <p14:tracePt t="66377" x="4292600" y="3714750"/>
          <p14:tracePt t="66546" x="4305300" y="3714750"/>
          <p14:tracePt t="67650" x="4311650" y="3714750"/>
          <p14:tracePt t="67674" x="4311650" y="3721100"/>
          <p14:tracePt t="67770" x="4311650" y="3727450"/>
          <p14:tracePt t="67834" x="4311650" y="3733800"/>
          <p14:tracePt t="68634" x="4311650" y="3740150"/>
          <p14:tracePt t="68641" x="4318000" y="3740150"/>
          <p14:tracePt t="68650" x="4330700" y="3746500"/>
          <p14:tracePt t="68664" x="4343400" y="3746500"/>
          <p14:tracePt t="68681" x="4413250" y="3752850"/>
          <p14:tracePt t="68697" x="4457700" y="3752850"/>
          <p14:tracePt t="68716" x="4514850" y="3752850"/>
          <p14:tracePt t="68731" x="4546600" y="3752850"/>
          <p14:tracePt t="68747" x="4572000" y="3752850"/>
          <p14:tracePt t="68764" x="4578350" y="3752850"/>
          <p14:tracePt t="68781" x="4584700" y="3752850"/>
          <p14:tracePt t="69185" x="4584700" y="3759200"/>
          <p14:tracePt t="69193" x="4578350" y="3771900"/>
          <p14:tracePt t="69201" x="4565650" y="3784600"/>
          <p14:tracePt t="69214" x="4552950" y="3803650"/>
          <p14:tracePt t="69231" x="4533900" y="3841750"/>
          <p14:tracePt t="69247" x="4495800" y="3879850"/>
          <p14:tracePt t="69264" x="4451350" y="3917950"/>
          <p14:tracePt t="69281" x="4413250" y="3949700"/>
          <p14:tracePt t="69297" x="4394200" y="3962400"/>
          <p14:tracePt t="69314" x="4381500" y="3962400"/>
          <p14:tracePt t="69530" x="4375150" y="3962400"/>
          <p14:tracePt t="69538" x="4368800" y="3962400"/>
          <p14:tracePt t="69547" x="4343400" y="3962400"/>
          <p14:tracePt t="69563" x="4279900" y="3956050"/>
          <p14:tracePt t="69580" x="4197350" y="3943350"/>
          <p14:tracePt t="69597" x="4102100" y="3937000"/>
          <p14:tracePt t="69614" x="3962400" y="3937000"/>
          <p14:tracePt t="69630" x="3803650" y="3937000"/>
          <p14:tracePt t="69647" x="3657600" y="3937000"/>
          <p14:tracePt t="69663" x="3498850" y="3937000"/>
          <p14:tracePt t="69680" x="3359150" y="3937000"/>
          <p14:tracePt t="69697" x="3232150" y="3937000"/>
          <p14:tracePt t="69713" x="3009900" y="3937000"/>
          <p14:tracePt t="69730" x="2882900" y="3937000"/>
          <p14:tracePt t="69746" x="2768600" y="3937000"/>
          <p14:tracePt t="69763" x="2667000" y="3937000"/>
          <p14:tracePt t="69780" x="2597150" y="3937000"/>
          <p14:tracePt t="69796" x="2508250" y="3937000"/>
          <p14:tracePt t="69813" x="2400300" y="3937000"/>
          <p14:tracePt t="69830" x="2273300" y="3937000"/>
          <p14:tracePt t="69846" x="2133600" y="3937000"/>
          <p14:tracePt t="69863" x="2019300" y="3937000"/>
          <p14:tracePt t="69881" x="1943100" y="3937000"/>
          <p14:tracePt t="69897" x="1885950" y="3937000"/>
          <p14:tracePt t="69913" x="1835150" y="3930650"/>
          <p14:tracePt t="69930" x="1790700" y="3917950"/>
          <p14:tracePt t="69946" x="1771650" y="3917950"/>
          <p14:tracePt t="69963" x="1752600" y="3917950"/>
          <p14:tracePt t="69980" x="1739900" y="3917950"/>
          <p14:tracePt t="69996" x="1720850" y="3917950"/>
          <p14:tracePt t="70013" x="1714500" y="3917950"/>
          <p14:tracePt t="70030" x="1701800" y="3917950"/>
          <p14:tracePt t="70046" x="1695450" y="3917950"/>
          <p14:tracePt t="70063" x="1689100" y="3917950"/>
          <p14:tracePt t="70122" x="1689100" y="3911600"/>
          <p14:tracePt t="70153" x="1689100" y="3905250"/>
          <p14:tracePt t="70177" x="1689100" y="3898900"/>
          <p14:tracePt t="70185" x="1689100" y="3892550"/>
          <p14:tracePt t="70196" x="1689100" y="3886200"/>
          <p14:tracePt t="70213" x="1695450" y="3879850"/>
          <p14:tracePt t="70230" x="1714500" y="3873500"/>
          <p14:tracePt t="70246" x="1765300" y="3873500"/>
          <p14:tracePt t="70263" x="1828800" y="3873500"/>
          <p14:tracePt t="70280" x="1892300" y="3873500"/>
          <p14:tracePt t="70297" x="1943100" y="3873500"/>
          <p14:tracePt t="70313" x="1974850" y="3873500"/>
          <p14:tracePt t="70329" x="2006600" y="3873500"/>
          <p14:tracePt t="70346" x="2012950" y="3873500"/>
          <p14:tracePt t="70379" x="2025650" y="3873500"/>
          <p14:tracePt t="70396" x="2032000" y="3873500"/>
          <p14:tracePt t="70413" x="2044700" y="3873500"/>
          <p14:tracePt t="70429" x="2063750" y="3873500"/>
          <p14:tracePt t="70446" x="2089150" y="3879850"/>
          <p14:tracePt t="70463" x="2108200" y="3886200"/>
          <p14:tracePt t="70479" x="2146300" y="3892550"/>
          <p14:tracePt t="70496" x="2178050" y="3911600"/>
          <p14:tracePt t="70513" x="2203450" y="3911600"/>
          <p14:tracePt t="70529" x="2228850" y="3911600"/>
          <p14:tracePt t="70546" x="2254250" y="3911600"/>
          <p14:tracePt t="70562" x="2286000" y="3911600"/>
          <p14:tracePt t="70579" x="2305050" y="3898900"/>
          <p14:tracePt t="70596" x="2330450" y="3892550"/>
          <p14:tracePt t="70613" x="2343150" y="3879850"/>
          <p14:tracePt t="70629" x="2349500" y="3879850"/>
          <p14:tracePt t="70646" x="2349500" y="3873500"/>
          <p14:tracePt t="70679" x="2349500" y="3867150"/>
          <p14:tracePt t="70696" x="2349500" y="3860800"/>
          <p14:tracePt t="70746" x="2355850" y="3860800"/>
          <p14:tracePt t="70762" x="2374900" y="3860800"/>
          <p14:tracePt t="70769" x="2393950" y="3860800"/>
          <p14:tracePt t="70779" x="2425700" y="3860800"/>
          <p14:tracePt t="70795" x="2520950" y="3860800"/>
          <p14:tracePt t="70812" x="2654300" y="3860800"/>
          <p14:tracePt t="70829" x="2800350" y="3860800"/>
          <p14:tracePt t="70845" x="2927350" y="3848100"/>
          <p14:tracePt t="70862" x="3016250" y="3835400"/>
          <p14:tracePt t="70879" x="3054350" y="3822700"/>
          <p14:tracePt t="70895" x="3073400" y="3816350"/>
          <p14:tracePt t="70913" x="3079750" y="3810000"/>
          <p14:tracePt t="70929" x="3092450" y="3797300"/>
          <p14:tracePt t="70945" x="3092450" y="3790950"/>
          <p14:tracePt t="70962" x="3092450" y="3778250"/>
          <p14:tracePt t="70979" x="3092450" y="3765550"/>
          <p14:tracePt t="70995" x="3092450" y="3746500"/>
          <p14:tracePt t="71012" x="3092450" y="3740150"/>
          <p14:tracePt t="71241" x="3098800" y="3740150"/>
          <p14:tracePt t="71249" x="3105150" y="3740150"/>
          <p14:tracePt t="71262" x="3111500" y="3746500"/>
          <p14:tracePt t="71279" x="3130550" y="3765550"/>
          <p14:tracePt t="71295" x="3155950" y="3784600"/>
          <p14:tracePt t="71312" x="3181350" y="3803650"/>
          <p14:tracePt t="71329" x="3194050" y="3816350"/>
          <p14:tracePt t="71345" x="3225800" y="3848100"/>
          <p14:tracePt t="71362" x="3257550" y="3873500"/>
          <p14:tracePt t="71379" x="3289300" y="3886200"/>
          <p14:tracePt t="71395" x="3327400" y="3905250"/>
          <p14:tracePt t="71412" x="3371850" y="3924300"/>
          <p14:tracePt t="71428" x="3429000" y="3937000"/>
          <p14:tracePt t="71445" x="3479800" y="3943350"/>
          <p14:tracePt t="71462" x="3536950" y="3949700"/>
          <p14:tracePt t="71478" x="3581400" y="3949700"/>
          <p14:tracePt t="71495" x="3619500" y="3949700"/>
          <p14:tracePt t="71512" x="3657600" y="3949700"/>
          <p14:tracePt t="71529" x="3702050" y="3943350"/>
          <p14:tracePt t="71545" x="3733800" y="3924300"/>
          <p14:tracePt t="71562" x="3746500" y="3917950"/>
          <p14:tracePt t="71579" x="3759200" y="3905250"/>
          <p14:tracePt t="71595" x="3759200" y="3898900"/>
          <p14:tracePt t="72370" x="3765550" y="3892550"/>
          <p14:tracePt t="75370" x="3771900" y="3892550"/>
          <p14:tracePt t="79897" x="3771900" y="3886200"/>
          <p14:tracePt t="79961" x="3752850" y="3886200"/>
          <p14:tracePt t="79969" x="3714750" y="3879850"/>
          <p14:tracePt t="79977" x="3689350" y="3873500"/>
          <p14:tracePt t="79987" x="3651250" y="3867150"/>
          <p14:tracePt t="80004" x="3530600" y="3841750"/>
          <p14:tracePt t="80021" x="3416300" y="3822700"/>
          <p14:tracePt t="80037" x="3295650" y="3816350"/>
          <p14:tracePt t="80054" x="3168650" y="3816350"/>
          <p14:tracePt t="80071" x="3041650" y="3816350"/>
          <p14:tracePt t="80087" x="2914650" y="3816350"/>
          <p14:tracePt t="80105" x="2743200" y="3829050"/>
          <p14:tracePt t="80122" x="2571750" y="3860800"/>
          <p14:tracePt t="80137" x="2311400" y="3911600"/>
          <p14:tracePt t="80154" x="2159000" y="3949700"/>
          <p14:tracePt t="80171" x="2038350" y="3968750"/>
          <p14:tracePt t="80187" x="1936750" y="3994150"/>
          <p14:tracePt t="80204" x="1873250" y="4006850"/>
          <p14:tracePt t="80221" x="1822450" y="4025900"/>
          <p14:tracePt t="80238" x="1784350" y="4038600"/>
          <p14:tracePt t="80254" x="1758950" y="4057650"/>
          <p14:tracePt t="80271" x="1733550" y="4070350"/>
          <p14:tracePt t="80287" x="1708150" y="4102100"/>
          <p14:tracePt t="80304" x="1695450" y="4127500"/>
          <p14:tracePt t="80321" x="1682750" y="4165600"/>
          <p14:tracePt t="80337" x="1682750" y="4203700"/>
          <p14:tracePt t="80354" x="1682750" y="4222750"/>
          <p14:tracePt t="80371" x="1682750" y="4248150"/>
          <p14:tracePt t="80387" x="1682750" y="4267200"/>
          <p14:tracePt t="80404" x="1682750" y="4279900"/>
          <p14:tracePt t="80420" x="1682750" y="4286250"/>
          <p14:tracePt t="80454" x="1689100" y="4298950"/>
          <p14:tracePt t="80754" x="1695450" y="4305300"/>
          <p14:tracePt t="80762" x="1701800" y="4305300"/>
          <p14:tracePt t="80770" x="1708150" y="4311650"/>
          <p14:tracePt t="80787" x="1746250" y="4330700"/>
          <p14:tracePt t="80804" x="1778000" y="4343400"/>
          <p14:tracePt t="80820" x="1828800" y="4362450"/>
          <p14:tracePt t="80837" x="1892300" y="4375150"/>
          <p14:tracePt t="80853" x="1955800" y="4381500"/>
          <p14:tracePt t="80870" x="2019300" y="4387850"/>
          <p14:tracePt t="80887" x="2108200" y="4387850"/>
          <p14:tracePt t="80904" x="2184400" y="4387850"/>
          <p14:tracePt t="80921" x="2292350" y="4381500"/>
          <p14:tracePt t="80937" x="2393950" y="4356100"/>
          <p14:tracePt t="80954" x="2546350" y="4324350"/>
          <p14:tracePt t="80970" x="2628900" y="4292600"/>
          <p14:tracePt t="80987" x="2698750" y="4267200"/>
          <p14:tracePt t="81003" x="2743200" y="4241800"/>
          <p14:tracePt t="81020" x="2768600" y="4210050"/>
          <p14:tracePt t="81036" x="2781300" y="4197350"/>
          <p14:tracePt t="81053" x="2781300" y="4191000"/>
          <p14:tracePt t="81070" x="2781300" y="4184650"/>
          <p14:tracePt t="81321" x="2781300" y="4178300"/>
          <p14:tracePt t="81339" x="2787650" y="4178300"/>
          <p14:tracePt t="81346" x="2800350" y="4178300"/>
          <p14:tracePt t="81361" x="2819400" y="4184650"/>
          <p14:tracePt t="81370" x="2838450" y="4191000"/>
          <p14:tracePt t="81386" x="2870200" y="4203700"/>
          <p14:tracePt t="81403" x="2914650" y="4210050"/>
          <p14:tracePt t="81420" x="2946400" y="4210050"/>
          <p14:tracePt t="81436" x="2990850" y="4210050"/>
          <p14:tracePt t="81453" x="3028950" y="4210050"/>
          <p14:tracePt t="81470" x="3054350" y="4210050"/>
          <p14:tracePt t="81486" x="3067050" y="4210050"/>
          <p14:tracePt t="81503" x="3073400" y="4210050"/>
          <p14:tracePt t="82010" x="3079750" y="4210050"/>
          <p14:tracePt t="82154" x="3092450" y="4210050"/>
          <p14:tracePt t="82161" x="3117850" y="4210050"/>
          <p14:tracePt t="82170" x="3155950" y="4216400"/>
          <p14:tracePt t="82186" x="3263900" y="4229100"/>
          <p14:tracePt t="82202" x="3403600" y="4229100"/>
          <p14:tracePt t="82219" x="3581400" y="4229100"/>
          <p14:tracePt t="82236" x="3771900" y="4216400"/>
          <p14:tracePt t="82252" x="3930650" y="4191000"/>
          <p14:tracePt t="82269" x="4076700" y="4146550"/>
          <p14:tracePt t="82286" x="4178300" y="4108450"/>
          <p14:tracePt t="82302" x="4241800" y="4076700"/>
          <p14:tracePt t="82319" x="4286250" y="4057650"/>
          <p14:tracePt t="82335" x="4311650" y="4032250"/>
          <p14:tracePt t="82353" x="4349750" y="4006850"/>
          <p14:tracePt t="82369" x="4387850" y="3987800"/>
          <p14:tracePt t="82385" x="4432300" y="3956050"/>
          <p14:tracePt t="82402" x="4470400" y="3937000"/>
          <p14:tracePt t="82419" x="4502150" y="3924300"/>
          <p14:tracePt t="82435" x="4540250" y="3917950"/>
          <p14:tracePt t="82452" x="4578350" y="3898900"/>
          <p14:tracePt t="82469" x="4629150" y="3886200"/>
          <p14:tracePt t="82485" x="4660900" y="3879850"/>
          <p14:tracePt t="82502" x="4699000" y="3867150"/>
          <p14:tracePt t="82519" x="4711700" y="3860800"/>
          <p14:tracePt t="82535" x="4718050" y="3860800"/>
          <p14:tracePt t="82552" x="4724400" y="3854450"/>
          <p14:tracePt t="90538" x="4724400" y="3848100"/>
          <p14:tracePt t="94330" x="4718050" y="3848100"/>
          <p14:tracePt t="94842" x="4705350" y="3848100"/>
          <p14:tracePt t="94849" x="4699000" y="3848100"/>
          <p14:tracePt t="94858" x="4692650" y="3848100"/>
          <p14:tracePt t="94874" x="4667250" y="3848100"/>
          <p14:tracePt t="94891" x="4641850" y="3848100"/>
          <p14:tracePt t="94908" x="4616450" y="3848100"/>
          <p14:tracePt t="94924" x="4591050" y="3848100"/>
          <p14:tracePt t="94941" x="4572000" y="3848100"/>
          <p14:tracePt t="94958" x="4559300" y="3848100"/>
          <p14:tracePt t="94974" x="4552950" y="3848100"/>
          <p14:tracePt t="95617" x="4546600" y="3848100"/>
          <p14:tracePt t="95628" x="4540250" y="3848100"/>
          <p14:tracePt t="95633" x="4533900" y="3848100"/>
          <p14:tracePt t="95643" x="4527550" y="3841750"/>
          <p14:tracePt t="95657" x="4508500" y="3835400"/>
          <p14:tracePt t="95674" x="4508500" y="3829050"/>
          <p14:tracePt t="95690" x="4495800" y="3829050"/>
          <p14:tracePt t="95754" x="4489450" y="3829050"/>
          <p14:tracePt t="95770" x="4495800" y="3835400"/>
          <p14:tracePt t="95778" x="4502150" y="3848100"/>
          <p14:tracePt t="95790" x="4521200" y="3860800"/>
          <p14:tracePt t="95807" x="4565650" y="3886200"/>
          <p14:tracePt t="95824" x="4629150" y="3924300"/>
          <p14:tracePt t="95841" x="4724400" y="3962400"/>
          <p14:tracePt t="95857" x="4908550" y="4000500"/>
          <p14:tracePt t="95874" x="5048250" y="4000500"/>
          <p14:tracePt t="95890" x="5207000" y="4000500"/>
          <p14:tracePt t="95907" x="5384800" y="4000500"/>
          <p14:tracePt t="95923" x="5562600" y="4000500"/>
          <p14:tracePt t="95940" x="5759450" y="4000500"/>
          <p14:tracePt t="95957" x="5975350" y="4000500"/>
          <p14:tracePt t="95973" x="6197600" y="3981450"/>
          <p14:tracePt t="95990" x="6400800" y="3937000"/>
          <p14:tracePt t="96007" x="6591300" y="3905250"/>
          <p14:tracePt t="96024" x="6743700" y="3867150"/>
          <p14:tracePt t="96040" x="6889750" y="3854450"/>
          <p14:tracePt t="96057" x="7137400" y="3835400"/>
          <p14:tracePt t="96073" x="7327900" y="3803650"/>
          <p14:tracePt t="96090" x="7575550" y="3752850"/>
          <p14:tracePt t="96106" x="7823200" y="3708400"/>
          <p14:tracePt t="96123" x="8026400" y="3663950"/>
          <p14:tracePt t="96140" x="8216900" y="3625850"/>
          <p14:tracePt t="96157" x="8356600" y="3594100"/>
          <p14:tracePt t="96174" x="8470900" y="3568700"/>
          <p14:tracePt t="96190" x="8559800" y="3536950"/>
          <p14:tracePt t="96207" x="8655050" y="3498850"/>
          <p14:tracePt t="96223" x="8743950" y="3460750"/>
          <p14:tracePt t="96227" x="8782050" y="3448050"/>
          <p14:tracePt t="96240" x="8820150" y="3422650"/>
          <p14:tracePt t="96257" x="8909050" y="3409950"/>
          <p14:tracePt t="96273" x="9029700" y="3378200"/>
          <p14:tracePt t="96290" x="9099550" y="3365500"/>
          <p14:tracePt t="96306" x="9163050" y="3352800"/>
          <p14:tracePt t="96323" x="9220200" y="3340100"/>
          <p14:tracePt t="96340" x="9258300" y="3321050"/>
          <p14:tracePt t="96356" x="9271000" y="3314700"/>
          <p14:tracePt t="96373" x="9277350" y="3314700"/>
          <p14:tracePt t="96562" x="9290050" y="3314700"/>
          <p14:tracePt t="96570" x="9296400" y="3314700"/>
          <p14:tracePt t="96578" x="9309100" y="3314700"/>
          <p14:tracePt t="96590" x="9321800" y="3314700"/>
          <p14:tracePt t="96681" x="9309100" y="3314700"/>
          <p14:tracePt t="96690" x="9283700" y="3308350"/>
          <p14:tracePt t="96698" x="9271000" y="3302000"/>
          <p14:tracePt t="96706" x="9245600" y="3302000"/>
          <p14:tracePt t="96723" x="9156700" y="3289300"/>
          <p14:tracePt t="96739" x="9080500" y="3282950"/>
          <p14:tracePt t="96756" x="8972550" y="3282950"/>
          <p14:tracePt t="96773" x="8909050" y="3282950"/>
          <p14:tracePt t="96789" x="8858250" y="3282950"/>
          <p14:tracePt t="96806" x="8832850" y="3282950"/>
          <p14:tracePt t="96823" x="8813800" y="3282950"/>
          <p14:tracePt t="96839" x="8801100" y="3289300"/>
          <p14:tracePt t="96856" x="8794750" y="3289300"/>
          <p14:tracePt t="96873" x="8775700" y="3302000"/>
          <p14:tracePt t="96889" x="8743950" y="3321050"/>
          <p14:tracePt t="96906" x="8731250" y="3340100"/>
          <p14:tracePt t="96923" x="8724900" y="3352800"/>
          <p14:tracePt t="96939" x="8712200" y="3378200"/>
          <p14:tracePt t="96956" x="8705850" y="3409950"/>
          <p14:tracePt t="96973" x="8699500" y="3422650"/>
          <p14:tracePt t="96989" x="8699500" y="3441700"/>
          <p14:tracePt t="97006" x="8699500" y="3454400"/>
          <p14:tracePt t="97023" x="8699500" y="3486150"/>
          <p14:tracePt t="97039" x="8718550" y="3517900"/>
          <p14:tracePt t="97056" x="8737600" y="3543300"/>
          <p14:tracePt t="97073" x="8756650" y="3556000"/>
          <p14:tracePt t="97089" x="8769350" y="3575050"/>
          <p14:tracePt t="97106" x="8775700" y="3581400"/>
          <p14:tracePt t="97123" x="8801100" y="3587750"/>
          <p14:tracePt t="97139" x="8813800" y="3600450"/>
          <p14:tracePt t="97156" x="8820150" y="3600450"/>
          <p14:tracePt t="97173" x="8851900" y="3606800"/>
          <p14:tracePt t="97189" x="8877300" y="3606800"/>
          <p14:tracePt t="97206" x="8902700" y="3613150"/>
          <p14:tracePt t="97222" x="8953500" y="3613150"/>
          <p14:tracePt t="97239" x="9023350" y="3613150"/>
          <p14:tracePt t="97256" x="9093200" y="3613150"/>
          <p14:tracePt t="97273" x="9144000" y="3613150"/>
          <p14:tracePt t="97289" x="9220200" y="3613150"/>
          <p14:tracePt t="97305" x="9271000" y="3613150"/>
          <p14:tracePt t="97322" x="9353550" y="3606800"/>
          <p14:tracePt t="97339" x="9410700" y="3594100"/>
          <p14:tracePt t="97355" x="9455150" y="3581400"/>
          <p14:tracePt t="97372" x="9467850" y="3568700"/>
          <p14:tracePt t="97389" x="9480550" y="3556000"/>
          <p14:tracePt t="97406" x="9480550" y="3536950"/>
          <p14:tracePt t="97422" x="9467850" y="3486150"/>
          <p14:tracePt t="97439" x="9442450" y="3454400"/>
          <p14:tracePt t="97455" x="9423400" y="3416300"/>
          <p14:tracePt t="97472" x="9417050" y="3409950"/>
          <p14:tracePt t="97506" x="9404350" y="3403600"/>
          <p14:tracePt t="97522" x="9385300" y="3397250"/>
          <p14:tracePt t="97539" x="9347200" y="3378200"/>
          <p14:tracePt t="97555" x="9283700" y="3365500"/>
          <p14:tracePt t="97572" x="9182100" y="3352800"/>
          <p14:tracePt t="97589" x="9074150" y="3327400"/>
          <p14:tracePt t="97605" x="8978900" y="3327400"/>
          <p14:tracePt t="97622" x="8890000" y="3327400"/>
          <p14:tracePt t="97639" x="8813800" y="3327400"/>
          <p14:tracePt t="97655" x="8756650" y="3327400"/>
          <p14:tracePt t="97672" x="8712200" y="3327400"/>
          <p14:tracePt t="97689" x="8655050" y="3327400"/>
          <p14:tracePt t="97705" x="8534400" y="3327400"/>
          <p14:tracePt t="97722" x="8458200" y="3327400"/>
          <p14:tracePt t="97739" x="8382000" y="3327400"/>
          <p14:tracePt t="97755" x="8305800" y="3327400"/>
          <p14:tracePt t="97772" x="8242300" y="3327400"/>
          <p14:tracePt t="97789" x="8197850" y="3327400"/>
          <p14:tracePt t="97805" x="8159750" y="3327400"/>
          <p14:tracePt t="97822" x="8121650" y="3327400"/>
          <p14:tracePt t="97838" x="8089900" y="3327400"/>
          <p14:tracePt t="97855" x="8051800" y="3327400"/>
          <p14:tracePt t="97872" x="8013700" y="3333750"/>
          <p14:tracePt t="97889" x="7988300" y="3340100"/>
          <p14:tracePt t="97905" x="7931150" y="3365500"/>
          <p14:tracePt t="97922" x="7899400" y="3371850"/>
          <p14:tracePt t="97938" x="7867650" y="3384550"/>
          <p14:tracePt t="97955" x="7854950" y="3403600"/>
          <p14:tracePt t="97972" x="7842250" y="3409950"/>
          <p14:tracePt t="97988" x="7835900" y="3429000"/>
          <p14:tracePt t="98005" x="7835900" y="3441700"/>
          <p14:tracePt t="98021" x="7823200" y="3460750"/>
          <p14:tracePt t="98038" x="7823200" y="3467100"/>
          <p14:tracePt t="98055" x="7823200" y="3492500"/>
          <p14:tracePt t="98072" x="7823200" y="3498850"/>
          <p14:tracePt t="98088" x="7823200" y="3517900"/>
          <p14:tracePt t="98105" x="7835900" y="3530600"/>
          <p14:tracePt t="98121" x="7835900" y="3549650"/>
          <p14:tracePt t="98138" x="7848600" y="3562350"/>
          <p14:tracePt t="98155" x="7854950" y="3575050"/>
          <p14:tracePt t="98188" x="7861300" y="3587750"/>
          <p14:tracePt t="98205" x="7867650" y="3600450"/>
          <p14:tracePt t="98222" x="7880350" y="3606800"/>
          <p14:tracePt t="98238" x="7893050" y="3619500"/>
          <p14:tracePt t="98255" x="7899400" y="3625850"/>
          <p14:tracePt t="98272" x="7918450" y="3632200"/>
          <p14:tracePt t="98289" x="7931150" y="3638550"/>
          <p14:tracePt t="98305" x="7981950" y="3651250"/>
          <p14:tracePt t="98321" x="8007350" y="3657600"/>
          <p14:tracePt t="98338" x="8032750" y="3657600"/>
          <p14:tracePt t="98355" x="8077200" y="3657600"/>
          <p14:tracePt t="98371" x="8140700" y="3657600"/>
          <p14:tracePt t="98388" x="8235950" y="3657600"/>
          <p14:tracePt t="98405" x="8343900" y="3644900"/>
          <p14:tracePt t="98421" x="8426450" y="3625850"/>
          <p14:tracePt t="98438" x="8483600" y="3613150"/>
          <p14:tracePt t="98455" x="8528050" y="3606800"/>
          <p14:tracePt t="98471" x="8553450" y="3600450"/>
          <p14:tracePt t="98488" x="8585200" y="3594100"/>
          <p14:tracePt t="98505" x="8629650" y="3587750"/>
          <p14:tracePt t="98521" x="8674100" y="3568700"/>
          <p14:tracePt t="98538" x="8699500" y="3549650"/>
          <p14:tracePt t="98554" x="8699500" y="3536950"/>
          <p14:tracePt t="98571" x="8699500" y="3505200"/>
          <p14:tracePt t="98588" x="8699500" y="3467100"/>
          <p14:tracePt t="98605" x="8699500" y="3429000"/>
          <p14:tracePt t="98621" x="8680450" y="3397250"/>
          <p14:tracePt t="98638" x="8661400" y="3378200"/>
          <p14:tracePt t="98655" x="8642350" y="3352800"/>
          <p14:tracePt t="98671" x="8623300" y="3340100"/>
          <p14:tracePt t="98688" x="8610600" y="3321050"/>
          <p14:tracePt t="98705" x="8585200" y="3314700"/>
          <p14:tracePt t="98721" x="8553450" y="3308350"/>
          <p14:tracePt t="98724" x="8534400" y="3302000"/>
          <p14:tracePt t="98738" x="8496300" y="3295650"/>
          <p14:tracePt t="98754" x="8426450" y="3282950"/>
          <p14:tracePt t="98771" x="8369300" y="3276600"/>
          <p14:tracePt t="98787" x="8305800" y="3276600"/>
          <p14:tracePt t="98804" x="8242300" y="3276600"/>
          <p14:tracePt t="98821" x="8185150" y="3276600"/>
          <p14:tracePt t="98838" x="8140700" y="3276600"/>
          <p14:tracePt t="98854" x="8096250" y="3276600"/>
          <p14:tracePt t="98871" x="8058150" y="3289300"/>
          <p14:tracePt t="98887" x="8039100" y="3289300"/>
          <p14:tracePt t="98906" x="8001000" y="3308350"/>
          <p14:tracePt t="98921" x="7975600" y="3333750"/>
          <p14:tracePt t="98937" x="7918450" y="3352800"/>
          <p14:tracePt t="98954" x="7886700" y="3371850"/>
          <p14:tracePt t="98971" x="7861300" y="3390900"/>
          <p14:tracePt t="98988" x="7848600" y="3403600"/>
          <p14:tracePt t="99004" x="7842250" y="3416300"/>
          <p14:tracePt t="99021" x="7829550" y="3429000"/>
          <p14:tracePt t="99037" x="7823200" y="3448050"/>
          <p14:tracePt t="99054" x="7816850" y="3460750"/>
          <p14:tracePt t="99071" x="7810500" y="3479800"/>
          <p14:tracePt t="99087" x="7797800" y="3498850"/>
          <p14:tracePt t="99105" x="7797800" y="3511550"/>
          <p14:tracePt t="99121" x="7797800" y="3530600"/>
          <p14:tracePt t="99137" x="7797800" y="3562350"/>
          <p14:tracePt t="99154" x="7797800" y="3581400"/>
          <p14:tracePt t="99170" x="7797800" y="3600450"/>
          <p14:tracePt t="99188" x="7797800" y="3625850"/>
          <p14:tracePt t="99204" x="7797800" y="3644900"/>
          <p14:tracePt t="99221" x="7810500" y="3663950"/>
          <p14:tracePt t="99237" x="7810500" y="3670300"/>
          <p14:tracePt t="99258" x="7810500" y="3676650"/>
          <p14:tracePt t="99270" x="7810500" y="3683000"/>
          <p14:tracePt t="99307" x="7816850" y="3689350"/>
          <p14:tracePt t="100298" x="7823200" y="3689350"/>
          <p14:tracePt t="100306" x="7823200" y="3683000"/>
          <p14:tracePt t="100314" x="7823200" y="3676650"/>
          <p14:tracePt t="100323" x="7829550" y="3663950"/>
          <p14:tracePt t="100337" x="7835900" y="3651250"/>
          <p14:tracePt t="100353" x="7867650" y="3606800"/>
          <p14:tracePt t="100369" x="7874000" y="3581400"/>
          <p14:tracePt t="100386" x="7880350" y="3556000"/>
          <p14:tracePt t="100403" x="7893050" y="3530600"/>
          <p14:tracePt t="100419" x="7893050" y="3511550"/>
          <p14:tracePt t="100436" x="7893050" y="3492500"/>
          <p14:tracePt t="100453" x="7905750" y="3473450"/>
          <p14:tracePt t="100470" x="7905750" y="3460750"/>
          <p14:tracePt t="100486" x="7905750" y="3454400"/>
          <p14:tracePt t="100503" x="7905750" y="3448050"/>
          <p14:tracePt t="101353" x="7905750" y="3441700"/>
          <p14:tracePt t="101361" x="7899400" y="3429000"/>
          <p14:tracePt t="101371" x="7880350" y="3422650"/>
          <p14:tracePt t="101385" x="7823200" y="3409950"/>
          <p14:tracePt t="101402" x="7759700" y="3403600"/>
          <p14:tracePt t="101418" x="7639050" y="3403600"/>
          <p14:tracePt t="101435" x="7512050" y="3403600"/>
          <p14:tracePt t="101452" x="7397750" y="3403600"/>
          <p14:tracePt t="101469" x="7296150" y="3403600"/>
          <p14:tracePt t="101485" x="7213600" y="3403600"/>
          <p14:tracePt t="101502" x="7150100" y="3403600"/>
          <p14:tracePt t="101518" x="7080250" y="3403600"/>
          <p14:tracePt t="101535" x="6985000" y="3416300"/>
          <p14:tracePt t="101553" x="6883400" y="3435350"/>
          <p14:tracePt t="101569" x="6775450" y="3454400"/>
          <p14:tracePt t="101585" x="6642100" y="3473450"/>
          <p14:tracePt t="101602" x="6604000" y="3479800"/>
          <p14:tracePt t="101618" x="6597650" y="3479800"/>
          <p14:tracePt t="102218" x="6591300" y="3486150"/>
          <p14:tracePt t="102226" x="6597650" y="3492500"/>
          <p14:tracePt t="102236" x="6616700" y="3498850"/>
          <p14:tracePt t="102251" x="6711950" y="3517900"/>
          <p14:tracePt t="102268" x="6819900" y="3536950"/>
          <p14:tracePt t="102285" x="6940550" y="3562350"/>
          <p14:tracePt t="102301" x="7061200" y="3581400"/>
          <p14:tracePt t="102318" x="7181850" y="3600450"/>
          <p14:tracePt t="102335" x="7296150" y="3613150"/>
          <p14:tracePt t="102351" x="7410450" y="3638550"/>
          <p14:tracePt t="102368" x="7518400" y="3644900"/>
          <p14:tracePt t="102384" x="7658100" y="3644900"/>
          <p14:tracePt t="102401" x="7835900" y="3644900"/>
          <p14:tracePt t="102418" x="7943850" y="3644900"/>
          <p14:tracePt t="102434" x="8026400" y="3644900"/>
          <p14:tracePt t="102451" x="8115300" y="3657600"/>
          <p14:tracePt t="102468" x="8172450" y="3663950"/>
          <p14:tracePt t="102484" x="8235950" y="3663950"/>
          <p14:tracePt t="102501" x="8293100" y="3663950"/>
          <p14:tracePt t="102518" x="8350250" y="3663950"/>
          <p14:tracePt t="102534" x="8382000" y="3663950"/>
          <p14:tracePt t="102551" x="8426450" y="3663950"/>
          <p14:tracePt t="102568" x="8439150" y="3657600"/>
          <p14:tracePt t="102826" x="8439150" y="3651250"/>
          <p14:tracePt t="102858" x="8432800" y="3651250"/>
          <p14:tracePt t="102865" x="8426450" y="3644900"/>
          <p14:tracePt t="102873" x="8420100" y="3644900"/>
          <p14:tracePt t="102890" x="8413750" y="3644900"/>
          <p14:tracePt t="102929" x="8407400" y="3644900"/>
          <p14:tracePt t="102938" x="8401050" y="3644900"/>
          <p14:tracePt t="102945" x="8394700" y="3644900"/>
          <p14:tracePt t="102954" x="8382000" y="3644900"/>
          <p14:tracePt t="102967" x="8362950" y="3644900"/>
          <p14:tracePt t="102984" x="8305800" y="3644900"/>
          <p14:tracePt t="103001" x="8242300" y="3657600"/>
          <p14:tracePt t="103017" x="8121650" y="3657600"/>
          <p14:tracePt t="103034" x="8013700" y="3657600"/>
          <p14:tracePt t="103051" x="7886700" y="3657600"/>
          <p14:tracePt t="103067" x="7759700" y="3657600"/>
          <p14:tracePt t="103084" x="7632700" y="3657600"/>
          <p14:tracePt t="103100" x="7512050" y="3657600"/>
          <p14:tracePt t="103117" x="7397750" y="3657600"/>
          <p14:tracePt t="103134" x="7283450" y="3657600"/>
          <p14:tracePt t="103150" x="7162800" y="3657600"/>
          <p14:tracePt t="103167" x="7054850" y="3657600"/>
          <p14:tracePt t="103184" x="6959600" y="3657600"/>
          <p14:tracePt t="103201" x="6883400" y="3657600"/>
          <p14:tracePt t="103217" x="6819900" y="3657600"/>
          <p14:tracePt t="103234" x="6788150" y="3657600"/>
          <p14:tracePt t="103250" x="6769100" y="3657600"/>
          <p14:tracePt t="103267" x="6743700" y="3663950"/>
          <p14:tracePt t="103457" x="6737350" y="3670300"/>
          <p14:tracePt t="103497" x="6737350" y="3676650"/>
          <p14:tracePt t="103537" x="6750050" y="3683000"/>
          <p14:tracePt t="103554" x="6756400" y="3689350"/>
          <p14:tracePt t="103562" x="6756400" y="3695700"/>
          <p14:tracePt t="103586" x="6762750" y="3695700"/>
          <p14:tracePt t="103603" x="6762750" y="3702050"/>
          <p14:tracePt t="103619" x="6762750" y="3708400"/>
          <p14:tracePt t="103922" x="6769100" y="3714750"/>
          <p14:tracePt t="103938" x="6775450" y="3721100"/>
          <p14:tracePt t="103954" x="6781800" y="3727450"/>
          <p14:tracePt t="104506" x="6775450" y="3727450"/>
          <p14:tracePt t="104738" x="6788150" y="3733800"/>
          <p14:tracePt t="104745" x="6807200" y="3740150"/>
          <p14:tracePt t="104753" x="6819900" y="3740150"/>
          <p14:tracePt t="104766" x="6864350" y="3746500"/>
          <p14:tracePt t="104782" x="6921500" y="3752850"/>
          <p14:tracePt t="104799" x="6985000" y="3752850"/>
          <p14:tracePt t="104816" x="7042150" y="3752850"/>
          <p14:tracePt t="104833" x="7080250" y="3752850"/>
          <p14:tracePt t="104849" x="7137400" y="3752850"/>
          <p14:tracePt t="104865" x="7175500" y="3752850"/>
          <p14:tracePt t="104883" x="7207250" y="3752850"/>
          <p14:tracePt t="104899" x="7226300" y="3752850"/>
          <p14:tracePt t="104916" x="7264400" y="3752850"/>
          <p14:tracePt t="104932" x="7302500" y="3752850"/>
          <p14:tracePt t="104949" x="7359650" y="3752850"/>
          <p14:tracePt t="104966" x="7429500" y="3752850"/>
          <p14:tracePt t="104983" x="7499350" y="3752850"/>
          <p14:tracePt t="104999" x="7556500" y="3752850"/>
          <p14:tracePt t="105016" x="7600950" y="3752850"/>
          <p14:tracePt t="105033" x="7651750" y="3752850"/>
          <p14:tracePt t="105049" x="7683500" y="3752850"/>
          <p14:tracePt t="105065" x="7734300" y="3752850"/>
          <p14:tracePt t="105082" x="7766050" y="3752850"/>
          <p14:tracePt t="105099" x="7785100" y="3752850"/>
          <p14:tracePt t="105115" x="7816850" y="3752850"/>
          <p14:tracePt t="105132" x="7842250" y="3752850"/>
          <p14:tracePt t="105149" x="7861300" y="3752850"/>
          <p14:tracePt t="105165" x="7880350" y="3752850"/>
          <p14:tracePt t="105182" x="7893050" y="3752850"/>
          <p14:tracePt t="105199" x="7899400" y="3752850"/>
          <p14:tracePt t="105338" x="7886700" y="3752850"/>
          <p14:tracePt t="105345" x="7867650" y="3759200"/>
          <p14:tracePt t="105354" x="7861300" y="3765550"/>
          <p14:tracePt t="105365" x="7842250" y="3778250"/>
          <p14:tracePt t="105382" x="7810500" y="3803650"/>
          <p14:tracePt t="105399" x="7785100" y="3816350"/>
          <p14:tracePt t="105416" x="7766050" y="3829050"/>
          <p14:tracePt t="105432" x="7753350" y="3841750"/>
          <p14:tracePt t="105449" x="7747000" y="3860800"/>
          <p14:tracePt t="105465" x="7734300" y="3898900"/>
          <p14:tracePt t="105482" x="7727950" y="3917950"/>
          <p14:tracePt t="105498" x="7715250" y="3956050"/>
          <p14:tracePt t="105515" x="7715250" y="3981450"/>
          <p14:tracePt t="105532" x="7715250" y="4019550"/>
          <p14:tracePt t="105549" x="7715250" y="4057650"/>
          <p14:tracePt t="105565" x="7727950" y="4095750"/>
          <p14:tracePt t="105582" x="7747000" y="4127500"/>
          <p14:tracePt t="105598" x="7766050" y="4159250"/>
          <p14:tracePt t="105615" x="7804150" y="4171950"/>
          <p14:tracePt t="105632" x="7835900" y="4184650"/>
          <p14:tracePt t="105648" x="7874000" y="4191000"/>
          <p14:tracePt t="105665" x="7981950" y="4216400"/>
          <p14:tracePt t="105681" x="8070850" y="4229100"/>
          <p14:tracePt t="105698" x="8185150" y="4254500"/>
          <p14:tracePt t="105715" x="8280400" y="4260850"/>
          <p14:tracePt t="105731" x="8407400" y="4260850"/>
          <p14:tracePt t="105748" x="8515350" y="4260850"/>
          <p14:tracePt t="105765" x="8572500" y="4260850"/>
          <p14:tracePt t="105782" x="8610600" y="4260850"/>
          <p14:tracePt t="105798" x="8636000" y="4241800"/>
          <p14:tracePt t="105815" x="8655050" y="4216400"/>
          <p14:tracePt t="105832" x="8655050" y="4159250"/>
          <p14:tracePt t="105849" x="8655050" y="4102100"/>
          <p14:tracePt t="105865" x="8655050" y="4044950"/>
          <p14:tracePt t="105881" x="8655050" y="4038600"/>
          <p14:tracePt t="105915" x="8655050" y="4032250"/>
          <p14:tracePt t="105931" x="8642350" y="4019550"/>
          <p14:tracePt t="105948" x="8623300" y="4000500"/>
          <p14:tracePt t="105965" x="8585200" y="3981450"/>
          <p14:tracePt t="105981" x="8515350" y="3962400"/>
          <p14:tracePt t="105998" x="8407400" y="3937000"/>
          <p14:tracePt t="106014" x="8299450" y="3911600"/>
          <p14:tracePt t="106031" x="8248650" y="3905250"/>
          <p14:tracePt t="106048" x="8216900" y="3905250"/>
          <p14:tracePt t="106089" x="8210550" y="3905250"/>
          <p14:tracePt t="106106" x="8210550" y="3917950"/>
          <p14:tracePt t="106114" x="8210550" y="3937000"/>
          <p14:tracePt t="106131" x="8204200" y="3975100"/>
          <p14:tracePt t="106148" x="8191500" y="4013200"/>
          <p14:tracePt t="106164" x="8191500" y="4032250"/>
          <p14:tracePt t="106181" x="8191500" y="4064000"/>
          <p14:tracePt t="106198" x="8204200" y="4076700"/>
          <p14:tracePt t="106794" x="8191500" y="4076700"/>
          <p14:tracePt t="106801" x="8159750" y="4076700"/>
          <p14:tracePt t="106814" x="8108950" y="4076700"/>
          <p14:tracePt t="106831" x="7988300" y="4076700"/>
          <p14:tracePt t="106847" x="7842250" y="4076700"/>
          <p14:tracePt t="106865" x="7683500" y="4076700"/>
          <p14:tracePt t="106882" x="7505700" y="4089400"/>
          <p14:tracePt t="106897" x="7321550" y="4102100"/>
          <p14:tracePt t="106914" x="7245350" y="4102100"/>
          <p14:tracePt t="106930" x="7207250" y="4102100"/>
          <p14:tracePt t="106947" x="7169150" y="4102100"/>
          <p14:tracePt t="106964" x="7137400" y="4102100"/>
          <p14:tracePt t="106980" x="7080250" y="4095750"/>
          <p14:tracePt t="106997" x="7048500" y="4095750"/>
          <p14:tracePt t="107014" x="7010400" y="4095750"/>
          <p14:tracePt t="107030" x="6985000" y="4095750"/>
          <p14:tracePt t="107047" x="6972300" y="4095750"/>
          <p14:tracePt t="107064" x="6946900" y="4089400"/>
          <p14:tracePt t="107081" x="6940550" y="4089400"/>
          <p14:tracePt t="107097" x="6908800" y="4083050"/>
          <p14:tracePt t="107113" x="6889750" y="4076700"/>
          <p14:tracePt t="107130" x="6877050" y="4064000"/>
          <p14:tracePt t="107147" x="6864350" y="4057650"/>
          <p14:tracePt t="107163" x="6845300" y="4057650"/>
          <p14:tracePt t="107181" x="6813550" y="4032250"/>
          <p14:tracePt t="107197" x="6788150" y="4006850"/>
          <p14:tracePt t="107214" x="6762750" y="3987800"/>
          <p14:tracePt t="107217" x="6750050" y="3981450"/>
          <p14:tracePt t="107230" x="6743700" y="3968750"/>
          <p14:tracePt t="107247" x="6743700" y="3962400"/>
          <p14:tracePt t="107274" x="6743700" y="3956050"/>
          <p14:tracePt t="107283" x="6743700" y="3949700"/>
          <p14:tracePt t="107297" x="6737350" y="3949700"/>
          <p14:tracePt t="107313" x="6737350" y="3937000"/>
          <p14:tracePt t="107347" x="6731000" y="3930650"/>
          <p14:tracePt t="107363" x="6731000" y="3924300"/>
          <p14:tracePt t="107380" x="6724650" y="3911600"/>
          <p14:tracePt t="107402" x="6711950" y="3905250"/>
          <p14:tracePt t="107418" x="6705600" y="3905250"/>
          <p14:tracePt t="107430" x="6699250" y="3905250"/>
          <p14:tracePt t="107447" x="6692900" y="3905250"/>
          <p14:tracePt t="107463" x="6686550" y="3905250"/>
          <p14:tracePt t="107481" x="6680200" y="3905250"/>
          <p14:tracePt t="107496" x="6667500" y="3905250"/>
          <p14:tracePt t="107513" x="6654800" y="3917950"/>
          <p14:tracePt t="107530" x="6648450" y="3924300"/>
          <p14:tracePt t="107546" x="6642100" y="3930650"/>
          <p14:tracePt t="107563" x="6642100" y="3937000"/>
          <p14:tracePt t="107597" x="6642100" y="3943350"/>
          <p14:tracePt t="107613" x="6642100" y="3949700"/>
          <p14:tracePt t="107630" x="6642100" y="3962400"/>
          <p14:tracePt t="107646" x="6642100" y="3975100"/>
          <p14:tracePt t="107663" x="6642100" y="3987800"/>
          <p14:tracePt t="107681" x="6642100" y="4000500"/>
          <p14:tracePt t="107713" x="6648450" y="4006850"/>
          <p14:tracePt t="107730" x="6648450" y="4019550"/>
          <p14:tracePt t="107746" x="6661150" y="4025900"/>
          <p14:tracePt t="107763" x="6673850" y="4025900"/>
          <p14:tracePt t="107780" x="6705600" y="4038600"/>
          <p14:tracePt t="107796" x="6718300" y="4038600"/>
          <p14:tracePt t="107813" x="6743700" y="4038600"/>
          <p14:tracePt t="107830" x="6750050" y="4038600"/>
          <p14:tracePt t="107846" x="6762750" y="4038600"/>
          <p14:tracePt t="107880" x="6769100" y="4038600"/>
          <p14:tracePt t="107897" x="6769100" y="4025900"/>
          <p14:tracePt t="107913" x="6743700" y="3994150"/>
          <p14:tracePt t="107929" x="6718300" y="3975100"/>
          <p14:tracePt t="107946" x="6692900" y="3962400"/>
          <p14:tracePt t="107985" x="6686550" y="3962400"/>
          <p14:tracePt t="107996" x="6680200" y="3962400"/>
          <p14:tracePt t="108162" x="6673850" y="3962400"/>
          <p14:tracePt t="108177" x="6680200" y="3968750"/>
          <p14:tracePt t="108186" x="6692900" y="3975100"/>
          <p14:tracePt t="108196" x="6711950" y="3975100"/>
          <p14:tracePt t="108213" x="6750050" y="3987800"/>
          <p14:tracePt t="108216" x="6775450" y="4000500"/>
          <p14:tracePt t="108229" x="6813550" y="4006850"/>
          <p14:tracePt t="108246" x="6902450" y="4025900"/>
          <p14:tracePt t="108263" x="6997700" y="4038600"/>
          <p14:tracePt t="108279" x="7073900" y="4038600"/>
          <p14:tracePt t="108296" x="7162800" y="4038600"/>
          <p14:tracePt t="108313" x="7245350" y="4038600"/>
          <p14:tracePt t="108329" x="7366000" y="4038600"/>
          <p14:tracePt t="108346" x="7429500" y="4038600"/>
          <p14:tracePt t="108362" x="7505700" y="4038600"/>
          <p14:tracePt t="108379" x="7581900" y="4038600"/>
          <p14:tracePt t="108396" x="7658100" y="4038600"/>
          <p14:tracePt t="108413" x="7727950" y="4038600"/>
          <p14:tracePt t="108429" x="7772400" y="4038600"/>
          <p14:tracePt t="108446" x="7797800" y="4038600"/>
          <p14:tracePt t="108463" x="7810500" y="4038600"/>
          <p14:tracePt t="108496" x="7816850" y="4038600"/>
          <p14:tracePt t="108513" x="7835900" y="4038600"/>
          <p14:tracePt t="108529" x="7854950" y="4038600"/>
          <p14:tracePt t="108546" x="7880350" y="4032250"/>
          <p14:tracePt t="108617" x="7886700" y="4025900"/>
          <p14:tracePt t="108625" x="7893050" y="4019550"/>
          <p14:tracePt t="108674" x="7893050" y="4013200"/>
          <p14:tracePt t="108681" x="7893050" y="4006850"/>
          <p14:tracePt t="108706" x="7893050" y="4000500"/>
          <p14:tracePt t="108715" x="7893050" y="3994150"/>
          <p14:tracePt t="108721" x="7893050" y="3987800"/>
          <p14:tracePt t="108730" x="7886700" y="3987800"/>
          <p14:tracePt t="108753" x="7886700" y="3981450"/>
          <p14:tracePt t="110050" x="7886700" y="3975100"/>
          <p14:tracePt t="110097" x="7899400" y="3975100"/>
          <p14:tracePt t="110106" x="7905750" y="3968750"/>
          <p14:tracePt t="110114" x="7912100" y="3968750"/>
          <p14:tracePt t="110128" x="7924800" y="3968750"/>
          <p14:tracePt t="110145" x="7969250" y="3968750"/>
          <p14:tracePt t="110161" x="8032750" y="3968750"/>
          <p14:tracePt t="110177" x="8089900" y="3968750"/>
          <p14:tracePt t="110194" x="8140700" y="3968750"/>
          <p14:tracePt t="110211" x="8197850" y="3968750"/>
          <p14:tracePt t="110228" x="8248650" y="3968750"/>
          <p14:tracePt t="110244" x="8280400" y="3968750"/>
          <p14:tracePt t="110261" x="8318500" y="3968750"/>
          <p14:tracePt t="110278" x="8356600" y="3968750"/>
          <p14:tracePt t="110294" x="8382000" y="3968750"/>
          <p14:tracePt t="110311" x="8407400" y="3968750"/>
          <p14:tracePt t="110327" x="8413750" y="3968750"/>
          <p14:tracePt t="110625" x="8407400" y="3968750"/>
          <p14:tracePt t="110633" x="8394700" y="3968750"/>
          <p14:tracePt t="110644" x="8388350" y="3968750"/>
          <p14:tracePt t="110660" x="8350250" y="3968750"/>
          <p14:tracePt t="110677" x="8305800" y="3968750"/>
          <p14:tracePt t="110694" x="8248650" y="3968750"/>
          <p14:tracePt t="110711" x="8191500" y="3968750"/>
          <p14:tracePt t="110714" x="8172450" y="3968750"/>
          <p14:tracePt t="110727" x="8147050" y="3968750"/>
          <p14:tracePt t="110744" x="8102600" y="3968750"/>
          <p14:tracePt t="110761" x="8070850" y="3968750"/>
          <p14:tracePt t="110777" x="8039100" y="3968750"/>
          <p14:tracePt t="110794" x="8032750" y="3968750"/>
          <p14:tracePt t="110810" x="8013700" y="3975100"/>
          <p14:tracePt t="110827" x="7994650" y="3987800"/>
          <p14:tracePt t="110844" x="7981950" y="3994150"/>
          <p14:tracePt t="110860" x="7975600" y="3994150"/>
          <p14:tracePt t="111218" x="7988300" y="3994150"/>
          <p14:tracePt t="111226" x="8007350" y="3994150"/>
          <p14:tracePt t="111234" x="8020050" y="3994150"/>
          <p14:tracePt t="111243" x="8051800" y="3994150"/>
          <p14:tracePt t="111260" x="8128000" y="3994150"/>
          <p14:tracePt t="111277" x="8204200" y="3994150"/>
          <p14:tracePt t="111293" x="8267700" y="3994150"/>
          <p14:tracePt t="111310" x="8318500" y="3994150"/>
          <p14:tracePt t="111326" x="8350250" y="3994150"/>
          <p14:tracePt t="111343" x="8382000" y="3994150"/>
          <p14:tracePt t="111360" x="8394700" y="3994150"/>
          <p14:tracePt t="111376" x="8407400" y="3994150"/>
          <p14:tracePt t="111393" x="8413750" y="3994150"/>
          <p14:tracePt t="111425" x="8420100" y="3994150"/>
          <p14:tracePt t="111601" x="8413750" y="3994150"/>
          <p14:tracePt t="111610" x="8407400" y="3994150"/>
          <p14:tracePt t="111617" x="8388350" y="3994150"/>
          <p14:tracePt t="111626" x="8362950" y="3994150"/>
          <p14:tracePt t="111643" x="8305800" y="3994150"/>
          <p14:tracePt t="111659" x="8223250" y="3994150"/>
          <p14:tracePt t="111676" x="8102600" y="4000500"/>
          <p14:tracePt t="111693" x="7981950" y="4025900"/>
          <p14:tracePt t="111710" x="7861300" y="4051300"/>
          <p14:tracePt t="111713" x="7804150" y="4064000"/>
          <p14:tracePt t="111726" x="7753350" y="4076700"/>
          <p14:tracePt t="111743" x="7639050" y="4095750"/>
          <p14:tracePt t="111760" x="7518400" y="4121150"/>
          <p14:tracePt t="111777" x="7423150" y="4146550"/>
          <p14:tracePt t="111793" x="7289800" y="4165600"/>
          <p14:tracePt t="111809" x="7232650" y="4165600"/>
          <p14:tracePt t="111826" x="7181850" y="4165600"/>
          <p14:tracePt t="111843" x="7150100" y="4165600"/>
          <p14:tracePt t="111860" x="7118350" y="4165600"/>
          <p14:tracePt t="111876" x="7080250" y="4165600"/>
          <p14:tracePt t="111893" x="7054850" y="4165600"/>
          <p14:tracePt t="111909" x="7029450" y="4159250"/>
          <p14:tracePt t="111926" x="6978650" y="4152900"/>
          <p14:tracePt t="111943" x="6953250" y="4140200"/>
          <p14:tracePt t="111959" x="6921500" y="4140200"/>
          <p14:tracePt t="111977" x="6896100" y="4127500"/>
          <p14:tracePt t="111993" x="6877050" y="4121150"/>
          <p14:tracePt t="112009" x="6851650" y="4114800"/>
          <p14:tracePt t="112026" x="6838950" y="4102100"/>
          <p14:tracePt t="112043" x="6832600" y="4095750"/>
          <p14:tracePt t="112059" x="6826250" y="4083050"/>
          <p14:tracePt t="112076" x="6819900" y="4076700"/>
          <p14:tracePt t="112093" x="6819900" y="4064000"/>
          <p14:tracePt t="112110" x="6807200" y="4032250"/>
          <p14:tracePt t="112126" x="6800850" y="4019550"/>
          <p14:tracePt t="112143" x="6800850" y="4006850"/>
          <p14:tracePt t="112176" x="6800850" y="3994150"/>
          <p14:tracePt t="112193" x="6800850" y="3987800"/>
          <p14:tracePt t="112209" x="6800850" y="3975100"/>
          <p14:tracePt t="112226" x="6800850" y="3962400"/>
          <p14:tracePt t="112243" x="6800850" y="3956050"/>
          <p14:tracePt t="112834" x="6800850" y="3949700"/>
          <p14:tracePt t="112874" x="6813550" y="3949700"/>
          <p14:tracePt t="112882" x="6819900" y="3956050"/>
          <p14:tracePt t="112892" x="6826250" y="3968750"/>
          <p14:tracePt t="112909" x="6864350" y="3981450"/>
          <p14:tracePt t="112925" x="6927850" y="3994150"/>
          <p14:tracePt t="112942" x="7042150" y="4013200"/>
          <p14:tracePt t="112959" x="7162800" y="4038600"/>
          <p14:tracePt t="112975" x="7277100" y="4044950"/>
          <p14:tracePt t="112992" x="7378700" y="4044950"/>
          <p14:tracePt t="113009" x="7448550" y="4044950"/>
          <p14:tracePt t="113025" x="7562850" y="4044950"/>
          <p14:tracePt t="113042" x="7626350" y="4044950"/>
          <p14:tracePt t="113058" x="7689850" y="4044950"/>
          <p14:tracePt t="113075" x="7740650" y="4044950"/>
          <p14:tracePt t="113092" x="7772400" y="4044950"/>
          <p14:tracePt t="113108" x="7791450" y="4044950"/>
          <p14:tracePt t="113125" x="7804150" y="4044950"/>
          <p14:tracePt t="113142" x="7829550" y="4044950"/>
          <p14:tracePt t="113158" x="7848600" y="4057650"/>
          <p14:tracePt t="113175" x="7861300" y="4057650"/>
          <p14:tracePt t="113192" x="7886700" y="4064000"/>
          <p14:tracePt t="113209" x="7905750" y="4064000"/>
          <p14:tracePt t="113211" x="7912100" y="4064000"/>
          <p14:tracePt t="113225" x="7924800" y="4076700"/>
          <p14:tracePt t="113410" x="7931150" y="4076700"/>
          <p14:tracePt t="113417" x="7943850" y="4076700"/>
          <p14:tracePt t="113427" x="7956550" y="4076700"/>
          <p14:tracePt t="113441" x="8007350" y="4083050"/>
          <p14:tracePt t="113458" x="8070850" y="4095750"/>
          <p14:tracePt t="113475" x="8153400" y="4095750"/>
          <p14:tracePt t="113491" x="8235950" y="4095750"/>
          <p14:tracePt t="113508" x="8305800" y="4095750"/>
          <p14:tracePt t="113525" x="8356600" y="4095750"/>
          <p14:tracePt t="113541" x="8407400" y="4095750"/>
          <p14:tracePt t="113558" x="8439150" y="4095750"/>
          <p14:tracePt t="113575" x="8451850" y="4095750"/>
          <p14:tracePt t="113858" x="8451850" y="4089400"/>
          <p14:tracePt t="113865" x="8445500" y="4089400"/>
          <p14:tracePt t="113874" x="8432800" y="4089400"/>
          <p14:tracePt t="113891" x="8407400" y="4083050"/>
          <p14:tracePt t="113907" x="8362950" y="4083050"/>
          <p14:tracePt t="113924" x="8305800" y="4083050"/>
          <p14:tracePt t="113941" x="8235950" y="4083050"/>
          <p14:tracePt t="113957" x="8147050" y="4083050"/>
          <p14:tracePt t="113974" x="8058150" y="4083050"/>
          <p14:tracePt t="113991" x="7994650" y="4083050"/>
          <p14:tracePt t="114007" x="7931150" y="4083050"/>
          <p14:tracePt t="114025" x="7874000" y="4083050"/>
          <p14:tracePt t="114041" x="7823200" y="4083050"/>
          <p14:tracePt t="114057" x="7727950" y="4083050"/>
          <p14:tracePt t="114074" x="7651750" y="4083050"/>
          <p14:tracePt t="114091" x="7562850" y="4083050"/>
          <p14:tracePt t="114107" x="7499350" y="4083050"/>
          <p14:tracePt t="114124" x="7442200" y="4083050"/>
          <p14:tracePt t="114141" x="7391400" y="4083050"/>
          <p14:tracePt t="114157" x="7321550" y="4083050"/>
          <p14:tracePt t="114174" x="7264400" y="4083050"/>
          <p14:tracePt t="114191" x="7219950" y="4083050"/>
          <p14:tracePt t="114207" x="7194550" y="4083050"/>
          <p14:tracePt t="114224" x="7175500" y="4083050"/>
          <p14:tracePt t="114250" x="7169150" y="4083050"/>
          <p14:tracePt t="114265" x="7162800" y="4083050"/>
          <p14:tracePt t="114274" x="7156450" y="4083050"/>
          <p14:tracePt t="114290" x="7143750" y="4083050"/>
          <p14:tracePt t="114307" x="7137400" y="4083050"/>
          <p14:tracePt t="115890" x="7137400" y="4076700"/>
          <p14:tracePt t="115929" x="7143750" y="4076700"/>
          <p14:tracePt t="115937" x="7150100" y="4076700"/>
          <p14:tracePt t="115945" x="7156450" y="4076700"/>
          <p14:tracePt t="115956" x="7175500" y="4076700"/>
          <p14:tracePt t="115972" x="7213600" y="4076700"/>
          <p14:tracePt t="115990" x="7270750" y="4076700"/>
          <p14:tracePt t="116006" x="7315200" y="4076700"/>
          <p14:tracePt t="116023" x="7359650" y="4076700"/>
          <p14:tracePt t="116039" x="7385050" y="4076700"/>
          <p14:tracePt t="116056" x="7429500" y="4076700"/>
          <p14:tracePt t="116073" x="7461250" y="4095750"/>
          <p14:tracePt t="116089" x="7512050" y="4108450"/>
          <p14:tracePt t="116106" x="7543800" y="4114800"/>
          <p14:tracePt t="116122" x="7575550" y="4114800"/>
          <p14:tracePt t="116139" x="7600950" y="4114800"/>
          <p14:tracePt t="116156" x="7639050" y="4114800"/>
          <p14:tracePt t="116172" x="7670800" y="4114800"/>
          <p14:tracePt t="116189" x="7708900" y="4114800"/>
          <p14:tracePt t="116205" x="7759700" y="4114800"/>
          <p14:tracePt t="116223" x="7791450" y="4121150"/>
          <p14:tracePt t="116226" x="7810500" y="4121150"/>
          <p14:tracePt t="116239" x="7829550" y="4127500"/>
          <p14:tracePt t="116256" x="7842250" y="4133850"/>
          <p14:tracePt t="116273" x="7861300" y="4140200"/>
          <p14:tracePt t="116289" x="7893050" y="4146550"/>
          <p14:tracePt t="116305" x="7931150" y="4152900"/>
          <p14:tracePt t="116322" x="7943850" y="4152900"/>
          <p14:tracePt t="116339" x="7962900" y="4152900"/>
          <p14:tracePt t="116355" x="7969250" y="4159250"/>
          <p14:tracePt t="116394" x="7975600" y="4165600"/>
          <p14:tracePt t="116410" x="7981950" y="4165600"/>
          <p14:tracePt t="116422" x="7988300" y="4171950"/>
          <p14:tracePt t="116439" x="8007350" y="4178300"/>
          <p14:tracePt t="116456" x="8013700" y="4184650"/>
          <p14:tracePt t="116473" x="8026400" y="4184650"/>
          <p14:tracePt t="116489" x="8045450" y="4191000"/>
          <p14:tracePt t="116505" x="8045450" y="4197350"/>
          <p14:tracePt t="116522" x="8070850" y="4210050"/>
          <p14:tracePt t="116555" x="8083550" y="4216400"/>
          <p14:tracePt t="116650" x="8083550" y="4222750"/>
          <p14:tracePt t="116665" x="8077200" y="4222750"/>
          <p14:tracePt t="116675" x="8058150" y="4222750"/>
          <p14:tracePt t="116681" x="8039100" y="4222750"/>
          <p14:tracePt t="116691" x="8020050" y="4222750"/>
          <p14:tracePt t="116705" x="7975600" y="4222750"/>
          <p14:tracePt t="116722" x="7943850" y="4222750"/>
          <p14:tracePt t="116738" x="7918450" y="4222750"/>
          <p14:tracePt t="116755" x="7905750" y="4222750"/>
          <p14:tracePt t="117250" x="7899400" y="4229100"/>
          <p14:tracePt t="117306" x="7899400" y="4235450"/>
          <p14:tracePt t="117377" x="7899400" y="4241800"/>
          <p14:tracePt t="117393" x="7899400" y="4248150"/>
          <p14:tracePt t="117401" x="7899400" y="4260850"/>
          <p14:tracePt t="117418" x="7886700" y="4267200"/>
          <p14:tracePt t="117426" x="7874000" y="4273550"/>
          <p14:tracePt t="117438" x="7861300" y="4279900"/>
          <p14:tracePt t="117455" x="7842250" y="4286250"/>
          <p14:tracePt t="117472" x="7823200" y="4292600"/>
          <p14:tracePt t="117488" x="7816850" y="4292600"/>
          <p14:tracePt t="117530" x="7810500" y="4305300"/>
          <p14:tracePt t="117546" x="7810500" y="4311650"/>
          <p14:tracePt t="117570" x="7810500" y="4318000"/>
          <p14:tracePt t="117578" x="7810500" y="4324350"/>
          <p14:tracePt t="117587" x="7810500" y="4330700"/>
          <p14:tracePt t="117604" x="7810500" y="4343400"/>
          <p14:tracePt t="117621" x="7810500" y="4356100"/>
          <p14:tracePt t="117638" x="7810500" y="4368800"/>
          <p14:tracePt t="117654" x="7810500" y="4387850"/>
          <p14:tracePt t="117671" x="7810500" y="4413250"/>
          <p14:tracePt t="117688" x="7810500" y="4445000"/>
          <p14:tracePt t="117705" x="7823200" y="4464050"/>
          <p14:tracePt t="117721" x="7829550" y="4489450"/>
          <p14:tracePt t="117738" x="7842250" y="4508500"/>
          <p14:tracePt t="117754" x="7848600" y="4521200"/>
          <p14:tracePt t="117771" x="7854950" y="4527550"/>
          <p14:tracePt t="117810" x="7861300" y="4540250"/>
          <p14:tracePt t="117826" x="7867650" y="4546600"/>
          <p14:tracePt t="117838" x="7874000" y="4552950"/>
          <p14:tracePt t="117854" x="7874000" y="4559300"/>
          <p14:tracePt t="117871" x="7874000" y="4572000"/>
          <p14:tracePt t="117887" x="7886700" y="4572000"/>
          <p14:tracePt t="117904" x="7886700" y="4578350"/>
          <p14:tracePt t="117921" x="7899400" y="4591050"/>
          <p14:tracePt t="117938" x="7899400" y="4597400"/>
          <p14:tracePt t="117954" x="7905750" y="4597400"/>
          <p14:tracePt t="117971" x="7912100" y="4597400"/>
          <p14:tracePt t="117987" x="7931150" y="4597400"/>
          <p14:tracePt t="118004" x="7937500" y="4597400"/>
          <p14:tracePt t="118021" x="7943850" y="4597400"/>
          <p14:tracePt t="118037" x="7956550" y="4597400"/>
          <p14:tracePt t="118054" x="7962900" y="4597400"/>
          <p14:tracePt t="118071" x="7981950" y="4597400"/>
          <p14:tracePt t="118087" x="7994650" y="4591050"/>
          <p14:tracePt t="118104" x="8007350" y="4565650"/>
          <p14:tracePt t="118121" x="8013700" y="4540250"/>
          <p14:tracePt t="118137" x="8032750" y="4495800"/>
          <p14:tracePt t="118154" x="8032750" y="4483100"/>
          <p14:tracePt t="118170" x="8032750" y="4464050"/>
          <p14:tracePt t="118187" x="8032750" y="4451350"/>
          <p14:tracePt t="118204" x="8032750" y="4432300"/>
          <p14:tracePt t="118220" x="8032750" y="4400550"/>
          <p14:tracePt t="118237" x="8026400" y="4368800"/>
          <p14:tracePt t="118254" x="8020050" y="4349750"/>
          <p14:tracePt t="118271" x="8007350" y="4324350"/>
          <p14:tracePt t="118287" x="7994650" y="4305300"/>
          <p14:tracePt t="118304" x="7981950" y="4292600"/>
          <p14:tracePt t="118321" x="7969250" y="4273550"/>
          <p14:tracePt t="118337" x="7962900" y="4267200"/>
          <p14:tracePt t="118434" x="7950200" y="4267200"/>
          <p14:tracePt t="118441" x="7943850" y="4267200"/>
          <p14:tracePt t="118454" x="7937500" y="4267200"/>
          <p14:tracePt t="118470" x="7912100" y="4267200"/>
          <p14:tracePt t="118487" x="7880350" y="4279900"/>
          <p14:tracePt t="118504" x="7854950" y="4292600"/>
          <p14:tracePt t="118521" x="7829550" y="4318000"/>
          <p14:tracePt t="118537" x="7804150" y="4356100"/>
          <p14:tracePt t="118554" x="7791450" y="4387850"/>
          <p14:tracePt t="118570" x="7791450" y="4400550"/>
          <p14:tracePt t="118587" x="7785100" y="4432300"/>
          <p14:tracePt t="118603" x="7778750" y="4451350"/>
          <p14:tracePt t="118620" x="7778750" y="4464050"/>
          <p14:tracePt t="118637" x="7778750" y="4476750"/>
          <p14:tracePt t="118654" x="7778750" y="4489450"/>
          <p14:tracePt t="118670" x="7778750" y="4514850"/>
          <p14:tracePt t="118703" x="7778750" y="4527550"/>
          <p14:tracePt t="118707" x="7778750" y="4533900"/>
          <p14:tracePt t="118723" x="7778750" y="4540250"/>
          <p14:tracePt t="118737" x="7778750" y="4552950"/>
          <p14:tracePt t="118753" x="7791450" y="4572000"/>
          <p14:tracePt t="118770" x="7804150" y="4578350"/>
          <p14:tracePt t="118787" x="7804150" y="4591050"/>
          <p14:tracePt t="118803" x="7810500" y="4591050"/>
          <p14:tracePt t="118820" x="7823200" y="4603750"/>
          <p14:tracePt t="118836" x="7835900" y="4610100"/>
          <p14:tracePt t="118853" x="7842250" y="4622800"/>
          <p14:tracePt t="118870" x="7848600" y="4622800"/>
          <p14:tracePt t="118886" x="7861300" y="4629150"/>
          <p14:tracePt t="118903" x="7874000" y="4629150"/>
          <p14:tracePt t="118921" x="7886700" y="4629150"/>
          <p14:tracePt t="118937" x="7899400" y="4629150"/>
          <p14:tracePt t="118953" x="7950200" y="4629150"/>
          <p14:tracePt t="118970" x="7994650" y="4622800"/>
          <p14:tracePt t="118986" x="8020050" y="4610100"/>
          <p14:tracePt t="119003" x="8051800" y="4597400"/>
          <p14:tracePt t="119020" x="8064500" y="4578350"/>
          <p14:tracePt t="119036" x="8077200" y="4565650"/>
          <p14:tracePt t="119054" x="8083550" y="4546600"/>
          <p14:tracePt t="119070" x="8089900" y="4521200"/>
          <p14:tracePt t="119086" x="8089900" y="4495800"/>
          <p14:tracePt t="119103" x="8089900" y="4483100"/>
          <p14:tracePt t="119120" x="8089900" y="4470400"/>
          <p14:tracePt t="119153" x="8089900" y="4457700"/>
          <p14:tracePt t="119169" x="8089900" y="4451350"/>
          <p14:tracePt t="119186" x="8089900" y="4438650"/>
          <p14:tracePt t="119203" x="8089900" y="4432300"/>
          <p14:tracePt t="119220" x="8089900" y="4413250"/>
          <p14:tracePt t="119236" x="8089900" y="4394200"/>
          <p14:tracePt t="119253" x="8089900" y="4375150"/>
          <p14:tracePt t="119270" x="8083550" y="4349750"/>
          <p14:tracePt t="119286" x="8070850" y="4337050"/>
          <p14:tracePt t="119633" x="8064500" y="4337050"/>
          <p14:tracePt t="119658" x="8058150" y="4337050"/>
          <p14:tracePt t="119666" x="8051800" y="4337050"/>
          <p14:tracePt t="119746" x="8045450" y="4337050"/>
          <p14:tracePt t="119757" x="8039100" y="4337050"/>
          <p14:tracePt t="119761" x="8032750" y="4337050"/>
          <p14:tracePt t="119770" x="8020050" y="4337050"/>
          <p14:tracePt t="119786" x="8007350" y="4337050"/>
          <p14:tracePt t="119802" x="7994650" y="4337050"/>
          <p14:tracePt t="119819" x="7981950" y="4337050"/>
          <p14:tracePt t="119836" x="7975600" y="4337050"/>
          <p14:tracePt t="119853" x="7962900" y="4337050"/>
          <p14:tracePt t="119869" x="7956550" y="4337050"/>
          <p14:tracePt t="119886" x="7950200" y="4337050"/>
          <p14:tracePt t="119919" x="7931150" y="4337050"/>
          <p14:tracePt t="119936" x="7924800" y="4349750"/>
          <p14:tracePt t="119952" x="7912100" y="4356100"/>
          <p14:tracePt t="119969" x="7899400" y="4375150"/>
          <p14:tracePt t="119985" x="7893050" y="4387850"/>
          <p14:tracePt t="120002" x="7886700" y="4413250"/>
          <p14:tracePt t="120019" x="7874000" y="4432300"/>
          <p14:tracePt t="120035" x="7867650" y="4451350"/>
          <p14:tracePt t="120052" x="7867650" y="4464050"/>
          <p14:tracePt t="120069" x="7867650" y="4483100"/>
          <p14:tracePt t="120085" x="7867650" y="4508500"/>
          <p14:tracePt t="120102" x="7867650" y="4514850"/>
          <p14:tracePt t="120119" x="7867650" y="4527550"/>
          <p14:tracePt t="120135" x="7874000" y="4546600"/>
          <p14:tracePt t="120169" x="7880350" y="4559300"/>
          <p14:tracePt t="120186" x="7886700" y="4572000"/>
          <p14:tracePt t="120202" x="7899400" y="4578350"/>
          <p14:tracePt t="120218" x="7905750" y="4584700"/>
          <p14:tracePt t="120235" x="7918450" y="4597400"/>
          <p14:tracePt t="120269" x="7937500" y="4603750"/>
          <p14:tracePt t="120285" x="7943850" y="4603750"/>
          <p14:tracePt t="120302" x="7956550" y="4603750"/>
          <p14:tracePt t="120319" x="7975600" y="4603750"/>
          <p14:tracePt t="120335" x="7988300" y="4603750"/>
          <p14:tracePt t="120353" x="8001000" y="4603750"/>
          <p14:tracePt t="120369" x="8013700" y="4603750"/>
          <p14:tracePt t="120385" x="8070850" y="4584700"/>
          <p14:tracePt t="120402" x="8089900" y="4572000"/>
          <p14:tracePt t="120419" x="8102600" y="4559300"/>
          <p14:tracePt t="120435" x="8108950" y="4559300"/>
          <p14:tracePt t="120452" x="8115300" y="4552950"/>
          <p14:tracePt t="120469" x="8115300" y="4546600"/>
          <p14:tracePt t="120485" x="8115300" y="4527550"/>
          <p14:tracePt t="120502" x="8115300" y="4502150"/>
          <p14:tracePt t="120518" x="8115300" y="4489450"/>
          <p14:tracePt t="120535" x="8108950" y="4470400"/>
          <p14:tracePt t="120552" x="8102600" y="4464050"/>
          <p14:tracePt t="120569" x="8102600" y="4451350"/>
          <p14:tracePt t="120610" x="8102600" y="4445000"/>
          <p14:tracePt t="120617" x="8102600" y="4438650"/>
          <p14:tracePt t="120626" x="8096250" y="4432300"/>
          <p14:tracePt t="120636" x="8089900" y="4425950"/>
          <p14:tracePt t="120652" x="8089900" y="4419600"/>
          <p14:tracePt t="120730" x="8089900" y="4413250"/>
          <p14:tracePt t="121281" x="8083550" y="4406900"/>
          <p14:tracePt t="121306" x="8070850" y="4406900"/>
          <p14:tracePt t="121314" x="8064500" y="4406900"/>
          <p14:tracePt t="121641" x="8083550" y="4406900"/>
          <p14:tracePt t="121649" x="8115300" y="4400550"/>
          <p14:tracePt t="121658" x="8140700" y="4394200"/>
          <p14:tracePt t="121668" x="8172450" y="4387850"/>
          <p14:tracePt t="121684" x="8242300" y="4375150"/>
          <p14:tracePt t="121701" x="8293100" y="4362450"/>
          <p14:tracePt t="121717" x="8318500" y="4362450"/>
          <p14:tracePt t="121734" x="8324850" y="4362450"/>
          <p14:tracePt t="121751" x="8331200" y="4362450"/>
          <p14:tracePt t="121767" x="8337550" y="4349750"/>
          <p14:tracePt t="121801" x="8343900" y="4349750"/>
          <p14:tracePt t="121817" x="8350250" y="4349750"/>
          <p14:tracePt t="121834" x="8369300" y="4349750"/>
          <p14:tracePt t="122237" x="8356600" y="4349750"/>
          <p14:tracePt t="122241" x="8331200" y="4343400"/>
          <p14:tracePt t="122250" x="8318500" y="4337050"/>
          <p14:tracePt t="122267" x="8286750" y="4337050"/>
          <p14:tracePt t="122284" x="8235950" y="4337050"/>
          <p14:tracePt t="122300" x="8178800" y="4337050"/>
          <p14:tracePt t="122317" x="8102600" y="4337050"/>
          <p14:tracePt t="122334" x="8020050" y="4337050"/>
          <p14:tracePt t="122351" x="7899400" y="4337050"/>
          <p14:tracePt t="122367" x="7785100" y="4337050"/>
          <p14:tracePt t="122384" x="7683500" y="4337050"/>
          <p14:tracePt t="122401" x="7607300" y="4349750"/>
          <p14:tracePt t="122417" x="7550150" y="4349750"/>
          <p14:tracePt t="122433" x="7461250" y="4349750"/>
          <p14:tracePt t="122450" x="7397750" y="4349750"/>
          <p14:tracePt t="122467" x="7321550" y="4349750"/>
          <p14:tracePt t="122483" x="7232650" y="4349750"/>
          <p14:tracePt t="122500" x="7150100" y="4349750"/>
          <p14:tracePt t="122517" x="7073900" y="4349750"/>
          <p14:tracePt t="122533" x="6997700" y="4349750"/>
          <p14:tracePt t="122550" x="6921500" y="4349750"/>
          <p14:tracePt t="122567" x="6877050" y="4349750"/>
          <p14:tracePt t="122583" x="6845300" y="4349750"/>
          <p14:tracePt t="123202" x="6838950" y="4356100"/>
          <p14:tracePt t="123219" x="6838950" y="4362450"/>
          <p14:tracePt t="123225" x="6838950" y="4368800"/>
          <p14:tracePt t="123236" x="6838950" y="4375150"/>
          <p14:tracePt t="123249" x="6870700" y="4387850"/>
          <p14:tracePt t="123266" x="6927850" y="4406900"/>
          <p14:tracePt t="123283" x="7029450" y="4438650"/>
          <p14:tracePt t="123299" x="7150100" y="4464050"/>
          <p14:tracePt t="123316" x="7289800" y="4489450"/>
          <p14:tracePt t="123332" x="7454900" y="4514850"/>
          <p14:tracePt t="123350" x="7600950" y="4514850"/>
          <p14:tracePt t="123366" x="7747000" y="4514850"/>
          <p14:tracePt t="123383" x="7874000" y="4514850"/>
          <p14:tracePt t="123399" x="7981950" y="4514850"/>
          <p14:tracePt t="123417" x="8077200" y="4521200"/>
          <p14:tracePt t="123433" x="8134350" y="4521200"/>
          <p14:tracePt t="123449" x="8197850" y="4521200"/>
          <p14:tracePt t="123466" x="8235950" y="4521200"/>
          <p14:tracePt t="123483" x="8255000" y="4521200"/>
          <p14:tracePt t="123499" x="8286750" y="4533900"/>
          <p14:tracePt t="123516" x="8318500" y="4533900"/>
          <p14:tracePt t="123533" x="8350250" y="4533900"/>
          <p14:tracePt t="123549" x="8362950" y="4533900"/>
          <p14:tracePt t="123566" x="8382000" y="4533900"/>
          <p14:tracePt t="123599" x="8388350" y="4533900"/>
          <p14:tracePt t="123970" x="8362950" y="4533900"/>
          <p14:tracePt t="123978" x="8350250" y="4533900"/>
          <p14:tracePt t="123987" x="8324850" y="4533900"/>
          <p14:tracePt t="123999" x="8299450" y="4533900"/>
          <p14:tracePt t="124016" x="8223250" y="4533900"/>
          <p14:tracePt t="124033" x="8140700" y="4533900"/>
          <p14:tracePt t="124049" x="8064500" y="4533900"/>
          <p14:tracePt t="124065" x="7943850" y="4533900"/>
          <p14:tracePt t="124082" x="7861300" y="4533900"/>
          <p14:tracePt t="124099" x="7759700" y="4533900"/>
          <p14:tracePt t="124115" x="7677150" y="4533900"/>
          <p14:tracePt t="124132" x="7581900" y="4533900"/>
          <p14:tracePt t="124149" x="7493000" y="4533900"/>
          <p14:tracePt t="124165" x="7429500" y="4533900"/>
          <p14:tracePt t="124182" x="7372350" y="4533900"/>
          <p14:tracePt t="124198" x="7334250" y="4533900"/>
          <p14:tracePt t="124215" x="7302500" y="4533900"/>
          <p14:tracePt t="124218" x="7289800" y="4533900"/>
          <p14:tracePt t="124232" x="7277100" y="4533900"/>
          <p14:tracePt t="124249" x="7251700" y="4533900"/>
          <p14:tracePt t="124265" x="7226300" y="4533900"/>
          <p14:tracePt t="124282" x="7207250" y="4533900"/>
          <p14:tracePt t="124298" x="7181850" y="4533900"/>
          <p14:tracePt t="124315" x="7162800" y="4540250"/>
          <p14:tracePt t="124332" x="7156450" y="4540250"/>
          <p14:tracePt t="124349" x="7137400" y="4540250"/>
          <p14:tracePt t="124365" x="7118350" y="4540250"/>
          <p14:tracePt t="124382" x="7092950" y="4540250"/>
          <p14:tracePt t="124399" x="7061200" y="4540250"/>
          <p14:tracePt t="124415" x="7035800" y="4540250"/>
          <p14:tracePt t="124432" x="7016750" y="4540250"/>
          <p14:tracePt t="124448" x="7010400" y="4540250"/>
          <p14:tracePt t="125010" x="7035800" y="4546600"/>
          <p14:tracePt t="125018" x="7048500" y="4546600"/>
          <p14:tracePt t="125025" x="7073900" y="4546600"/>
          <p14:tracePt t="125034" x="7105650" y="4546600"/>
          <p14:tracePt t="125048" x="7137400" y="4546600"/>
          <p14:tracePt t="125064" x="7213600" y="4546600"/>
          <p14:tracePt t="125081" x="7340600" y="4546600"/>
          <p14:tracePt t="125098" x="7442200" y="4546600"/>
          <p14:tracePt t="125114" x="7505700" y="4546600"/>
          <p14:tracePt t="125131" x="7581900" y="4540250"/>
          <p14:tracePt t="125148" x="7626350" y="4533900"/>
          <p14:tracePt t="125164" x="7664450" y="4521200"/>
          <p14:tracePt t="125181" x="7702550" y="4514850"/>
          <p14:tracePt t="125198" x="7759700" y="4502150"/>
          <p14:tracePt t="125214" x="7785100" y="4495800"/>
          <p14:tracePt t="125218" x="7804150" y="4495800"/>
          <p14:tracePt t="125231" x="7829550" y="4489450"/>
          <p14:tracePt t="125251" x="7842250" y="4489450"/>
          <p14:tracePt t="125265" x="7854950" y="4483100"/>
          <p14:tracePt t="125281" x="7867650" y="4476750"/>
          <p14:tracePt t="125297" x="7905750" y="4457700"/>
          <p14:tracePt t="125315" x="7943850" y="4451350"/>
          <p14:tracePt t="125331" x="7975600" y="4438650"/>
          <p14:tracePt t="125347" x="7994650" y="4419600"/>
          <p14:tracePt t="125364" x="8001000" y="4413250"/>
          <p14:tracePt t="125381" x="8013700" y="4413250"/>
          <p14:tracePt t="125473" x="8013700" y="4406900"/>
          <p14:tracePt t="125483" x="8013700" y="4400550"/>
          <p14:tracePt t="125489" x="8013700" y="4394200"/>
          <p14:tracePt t="125505" x="8013700" y="4387850"/>
          <p14:tracePt t="125514" x="8013700" y="4381500"/>
          <p14:tracePt t="125531" x="8013700" y="4368800"/>
          <p14:tracePt t="125547" x="8001000" y="4356100"/>
          <p14:tracePt t="125564" x="7975600" y="4343400"/>
          <p14:tracePt t="125581" x="7950200" y="4337050"/>
          <p14:tracePt t="125597" x="7931150" y="4330700"/>
          <p14:tracePt t="125614" x="7912100" y="4330700"/>
          <p14:tracePt t="125631" x="7899400" y="4330700"/>
          <p14:tracePt t="126274" x="7893050" y="4330700"/>
          <p14:tracePt t="126283" x="7886700" y="4330700"/>
          <p14:tracePt t="126289" x="7867650" y="4330700"/>
          <p14:tracePt t="126299" x="7848600" y="4330700"/>
          <p14:tracePt t="126313" x="7823200" y="4330700"/>
          <p14:tracePt t="126330" x="7804150" y="4330700"/>
          <p14:tracePt t="126346" x="7791450" y="4330700"/>
          <p14:tracePt t="126363" x="7785100" y="4330700"/>
          <p14:tracePt t="126690" x="7785100" y="4337050"/>
          <p14:tracePt t="126769" x="7791450" y="4343400"/>
          <p14:tracePt t="126777" x="7797800" y="4349750"/>
          <p14:tracePt t="126794" x="7816850" y="4356100"/>
          <p14:tracePt t="126810" x="7835900" y="4362450"/>
          <p14:tracePt t="126818" x="7842250" y="4368800"/>
          <p14:tracePt t="126829" x="7854950" y="4368800"/>
          <p14:tracePt t="126846" x="7893050" y="4375150"/>
          <p14:tracePt t="126863" x="7931150" y="4375150"/>
          <p14:tracePt t="126881" x="7962900" y="4375150"/>
          <p14:tracePt t="126896" x="7975600" y="4375150"/>
          <p14:tracePt t="126938" x="7981950" y="4375150"/>
          <p14:tracePt t="126954" x="7981950" y="4362450"/>
          <p14:tracePt t="126963" x="7975600" y="4356100"/>
          <p14:tracePt t="126979" x="7956550" y="4337050"/>
          <p14:tracePt t="126996" x="7924800" y="4324350"/>
          <p14:tracePt t="127013" x="7886700" y="4324350"/>
          <p14:tracePt t="127030" x="7842250" y="4324350"/>
          <p14:tracePt t="127046" x="7785100" y="4324350"/>
          <p14:tracePt t="127063" x="7715250" y="4324350"/>
          <p14:tracePt t="127080" x="7658100" y="4337050"/>
          <p14:tracePt t="127097" x="7607300" y="4343400"/>
          <p14:tracePt t="127113" x="7543800" y="4362450"/>
          <p14:tracePt t="127129" x="7467600" y="4375150"/>
          <p14:tracePt t="127146" x="7429500" y="4381500"/>
          <p14:tracePt t="127163" x="7359650" y="4394200"/>
          <p14:tracePt t="127180" x="7283450" y="4413250"/>
          <p14:tracePt t="127196" x="7219950" y="4419600"/>
          <p14:tracePt t="127213" x="7175500" y="4419600"/>
          <p14:tracePt t="127216" x="7150100" y="4419600"/>
          <p14:tracePt t="127229" x="7124700" y="4419600"/>
          <p14:tracePt t="127246" x="7080250" y="4419600"/>
          <p14:tracePt t="127263" x="7023100" y="4419600"/>
          <p14:tracePt t="127279" x="6934200" y="4419600"/>
          <p14:tracePt t="127296" x="6851650" y="4419600"/>
          <p14:tracePt t="127313" x="6813550" y="4419600"/>
          <p14:tracePt t="127329" x="6794500" y="4419600"/>
          <p14:tracePt t="127722" x="6800850" y="4419600"/>
          <p14:tracePt t="127738" x="6807200" y="4419600"/>
          <p14:tracePt t="127745" x="6819900" y="4419600"/>
          <p14:tracePt t="127753" x="6826250" y="4419600"/>
          <p14:tracePt t="127762" x="6845300" y="4425950"/>
          <p14:tracePt t="127779" x="6883400" y="4438650"/>
          <p14:tracePt t="127795" x="6985000" y="4451350"/>
          <p14:tracePt t="127812" x="7143750" y="4470400"/>
          <p14:tracePt t="127829" x="7315200" y="4476750"/>
          <p14:tracePt t="127845" x="7480300" y="4508500"/>
          <p14:tracePt t="127862" x="7626350" y="4533900"/>
          <p14:tracePt t="127879" x="7740650" y="4559300"/>
          <p14:tracePt t="127895" x="7829550" y="4584700"/>
          <p14:tracePt t="127912" x="7886700" y="4597400"/>
          <p14:tracePt t="127929" x="7937500" y="4610100"/>
          <p14:tracePt t="127945" x="8020050" y="4622800"/>
          <p14:tracePt t="127962" x="8070850" y="4629150"/>
          <p14:tracePt t="127978" x="8096250" y="4635500"/>
          <p14:tracePt t="127995" x="8102600" y="4635500"/>
          <p14:tracePt t="128012" x="8108950" y="4635500"/>
          <p14:tracePt t="128045" x="8108950" y="4641850"/>
          <p14:tracePt t="128062" x="8115300" y="4648200"/>
          <p14:tracePt t="128078" x="8115300" y="4654550"/>
          <p14:tracePt t="128095" x="8108950" y="4686300"/>
          <p14:tracePt t="128112" x="8102600" y="4699000"/>
          <p14:tracePt t="128129" x="8089900" y="4730750"/>
          <p14:tracePt t="128145" x="8064500" y="4768850"/>
          <p14:tracePt t="128162" x="8051800" y="4781550"/>
          <p14:tracePt t="128178" x="8045450" y="4800600"/>
          <p14:tracePt t="128195" x="8032750" y="4819650"/>
          <p14:tracePt t="128212" x="8026400" y="4845050"/>
          <p14:tracePt t="128228" x="8013700" y="4864100"/>
          <p14:tracePt t="128274" x="8013700" y="4870450"/>
          <p14:tracePt t="128425" x="8013700" y="4876800"/>
          <p14:tracePt t="128450" x="8020050" y="4876800"/>
          <p14:tracePt t="128457" x="8026400" y="4876800"/>
          <p14:tracePt t="128474" x="8032750" y="4876800"/>
          <p14:tracePt t="128817" x="8039100" y="4876800"/>
          <p14:tracePt t="128866" x="8045450" y="4876800"/>
          <p14:tracePt t="128882" x="8051800" y="4876800"/>
          <p14:tracePt t="128897" x="8058150" y="4876800"/>
          <p14:tracePt t="128938" x="8064500" y="4876800"/>
          <p14:tracePt t="128947" x="8077200" y="4876800"/>
          <p14:tracePt t="128953" x="8083550" y="4876800"/>
          <p14:tracePt t="128964" x="8102600" y="4876800"/>
          <p14:tracePt t="128977" x="8147050" y="4889500"/>
          <p14:tracePt t="128994" x="8172450" y="4889500"/>
          <p14:tracePt t="129011" x="8204200" y="4889500"/>
          <p14:tracePt t="129028" x="8216900" y="4889500"/>
          <p14:tracePt t="129044" x="8223250" y="4889500"/>
          <p14:tracePt t="129077" x="8229600" y="4889500"/>
          <p14:tracePt t="129097" x="8242300" y="4889500"/>
          <p14:tracePt t="129111" x="8261350" y="4889500"/>
          <p14:tracePt t="129127" x="8280400" y="4889500"/>
          <p14:tracePt t="129144" x="8324850" y="4883150"/>
          <p14:tracePt t="129161" x="8382000" y="4870450"/>
          <p14:tracePt t="129177" x="8432800" y="4864100"/>
          <p14:tracePt t="129194" x="8483600" y="4851400"/>
          <p14:tracePt t="129211" x="8509000" y="4845050"/>
          <p14:tracePt t="129227" x="8540750" y="4838700"/>
          <p14:tracePt t="129244" x="8572500" y="4826000"/>
          <p14:tracePt t="129261" x="8591550" y="4826000"/>
          <p14:tracePt t="129277" x="8629650" y="4813300"/>
          <p14:tracePt t="129294" x="8636000" y="4813300"/>
          <p14:tracePt t="129410" x="8642350" y="4813300"/>
          <p14:tracePt t="129425" x="8642350" y="4806950"/>
          <p14:tracePt t="129441" x="8642350" y="4800600"/>
          <p14:tracePt t="129458" x="8642350" y="4794250"/>
          <p14:tracePt t="129474" x="8642350" y="4781550"/>
          <p14:tracePt t="129482" x="8642350" y="4775200"/>
          <p14:tracePt t="129506" x="8642350" y="4762500"/>
          <p14:tracePt t="129514" x="8642350" y="4756150"/>
          <p14:tracePt t="129527" x="8636000" y="4749800"/>
          <p14:tracePt t="129544" x="8623300" y="4737100"/>
          <p14:tracePt t="129561" x="8610600" y="4724400"/>
          <p14:tracePt t="129577" x="8578850" y="4711700"/>
          <p14:tracePt t="129594" x="8566150" y="4711700"/>
          <p14:tracePt t="129610" x="8547100" y="4699000"/>
          <p14:tracePt t="129627" x="8534400" y="4699000"/>
          <p14:tracePt t="129644" x="8515350" y="4692650"/>
          <p14:tracePt t="129660" x="8502650" y="4692650"/>
          <p14:tracePt t="129677" x="8464550" y="4686300"/>
          <p14:tracePt t="129694" x="8445500" y="4679950"/>
          <p14:tracePt t="129710" x="8401050" y="4673600"/>
          <p14:tracePt t="129727" x="8388350" y="4673600"/>
          <p14:tracePt t="129744" x="8369300" y="4673600"/>
          <p14:tracePt t="129761" x="8362950" y="4673600"/>
          <p14:tracePt t="129777" x="8343900" y="4673600"/>
          <p14:tracePt t="129810" x="8337550" y="4673600"/>
          <p14:tracePt t="129827" x="8324850" y="4673600"/>
          <p14:tracePt t="129843" x="8312150" y="4679950"/>
          <p14:tracePt t="129860" x="8305800" y="4686300"/>
          <p14:tracePt t="129877" x="8299450" y="4686300"/>
          <p14:tracePt t="129914" x="8293100" y="4692650"/>
          <p14:tracePt t="129937" x="8286750" y="4699000"/>
          <p14:tracePt t="129954" x="8286750" y="4705350"/>
          <p14:tracePt t="129994" x="8286750" y="4711700"/>
          <p14:tracePt t="130010" x="8286750" y="4718050"/>
          <p14:tracePt t="130025" x="8286750" y="4724400"/>
          <p14:tracePt t="130058" x="8286750" y="4730750"/>
          <p14:tracePt t="130066" x="8286750" y="4737100"/>
          <p14:tracePt t="130106" x="8286750" y="4743450"/>
          <p14:tracePt t="130114" x="8286750" y="4749800"/>
          <p14:tracePt t="130130" x="8286750" y="4756150"/>
          <p14:tracePt t="130138" x="8286750" y="4762500"/>
          <p14:tracePt t="130154" x="8286750" y="4768850"/>
          <p14:tracePt t="130185" x="8286750" y="4775200"/>
          <p14:tracePt t="130209" x="8286750" y="4781550"/>
          <p14:tracePt t="130242" x="8286750" y="4787900"/>
          <p14:tracePt t="130249" x="8286750" y="4794250"/>
          <p14:tracePt t="130273" x="8293100" y="4800600"/>
          <p14:tracePt t="130290" x="8293100" y="4806950"/>
          <p14:tracePt t="130305" x="8299450" y="4819650"/>
          <p14:tracePt t="130338" x="8305800" y="4832350"/>
          <p14:tracePt t="130354" x="8312150" y="4845050"/>
          <p14:tracePt t="130363" x="8318500" y="4845050"/>
          <p14:tracePt t="130369" x="8324850" y="4851400"/>
          <p14:tracePt t="130379" x="8331200" y="4857750"/>
          <p14:tracePt t="130393" x="8343900" y="4864100"/>
          <p14:tracePt t="130410" x="8362950" y="4870450"/>
          <p14:tracePt t="130426" x="8375650" y="4870450"/>
          <p14:tracePt t="130443" x="8413750" y="4883150"/>
          <p14:tracePt t="130460" x="8432800" y="4883150"/>
          <p14:tracePt t="130476" x="8464550" y="4883150"/>
          <p14:tracePt t="130493" x="8489950" y="4883150"/>
          <p14:tracePt t="130510" x="8521700" y="4876800"/>
          <p14:tracePt t="130526" x="8528050" y="4876800"/>
          <p14:tracePt t="130543" x="8547100" y="4864100"/>
          <p14:tracePt t="130560" x="8553450" y="4857750"/>
          <p14:tracePt t="130576" x="8566150" y="4851400"/>
          <p14:tracePt t="130593" x="8572500" y="4832350"/>
          <p14:tracePt t="130609" x="8572500" y="4826000"/>
          <p14:tracePt t="130626" x="8572500" y="4813300"/>
          <p14:tracePt t="130643" x="8572500" y="4794250"/>
          <p14:tracePt t="130659" x="8572500" y="4781550"/>
          <p14:tracePt t="130676" x="8540750" y="4756150"/>
          <p14:tracePt t="130693" x="8521700" y="4749800"/>
          <p14:tracePt t="130710" x="8489950" y="4737100"/>
          <p14:tracePt t="130714" x="8483600" y="4737100"/>
          <p14:tracePt t="130726" x="8477250" y="4737100"/>
          <p14:tracePt t="130743" x="8464550" y="4737100"/>
          <p14:tracePt t="130759" x="8451850" y="4737100"/>
          <p14:tracePt t="130795" x="8445500" y="4737100"/>
          <p14:tracePt t="130818" x="8458200" y="4756150"/>
          <p14:tracePt t="130826" x="8464550" y="4756150"/>
          <p14:tracePt t="130843" x="8470900" y="4775200"/>
          <p14:tracePt t="130859" x="8483600" y="4787900"/>
          <p14:tracePt t="130876" x="8496300" y="4794250"/>
          <p14:tracePt t="130893" x="8509000" y="4800600"/>
          <p14:tracePt t="130910" x="8515350" y="4800600"/>
          <p14:tracePt t="130954" x="8521700" y="4800600"/>
          <p14:tracePt t="131202" x="8509000" y="4800600"/>
          <p14:tracePt t="131210" x="8496300" y="4800600"/>
          <p14:tracePt t="131217" x="8470900" y="4800600"/>
          <p14:tracePt t="131226" x="8445500" y="4800600"/>
          <p14:tracePt t="131242" x="8375650" y="4806950"/>
          <p14:tracePt t="131259" x="8299450" y="4806950"/>
          <p14:tracePt t="131275" x="8210550" y="4806950"/>
          <p14:tracePt t="131292" x="8166100" y="4806950"/>
          <p14:tracePt t="131309" x="8134350" y="4806950"/>
          <p14:tracePt t="131326" x="8121650" y="4806950"/>
          <p14:tracePt t="131342" x="8115300" y="4806950"/>
          <p14:tracePt t="131498" x="8121650" y="4806950"/>
          <p14:tracePt t="131505" x="8147050" y="4806950"/>
          <p14:tracePt t="131514" x="8166100" y="4806950"/>
          <p14:tracePt t="131525" x="8185150" y="4806950"/>
          <p14:tracePt t="131543" x="8229600" y="4806950"/>
          <p14:tracePt t="131559" x="8274050" y="4806950"/>
          <p14:tracePt t="131575" x="8286750" y="4806950"/>
          <p14:tracePt t="131593" x="8299450" y="4806950"/>
          <p14:tracePt t="131625" x="8312150" y="4806950"/>
          <p14:tracePt t="131642" x="8331200" y="4806950"/>
          <p14:tracePt t="131659" x="8350250" y="4806950"/>
          <p14:tracePt t="131675" x="8356600" y="4806950"/>
          <p14:tracePt t="131692" x="8375650" y="4806950"/>
          <p14:tracePt t="131709" x="8382000" y="4806950"/>
          <p14:tracePt t="131725" x="8388350" y="4806950"/>
          <p14:tracePt t="131742" x="8394700" y="4806950"/>
          <p14:tracePt t="131759" x="8407400" y="4806950"/>
          <p14:tracePt t="131775" x="8413750" y="4806950"/>
          <p14:tracePt t="131792" x="8420100" y="4806950"/>
          <p14:tracePt t="131818" x="8426450" y="4806950"/>
          <p14:tracePt t="131865" x="8432800" y="4806950"/>
          <p14:tracePt t="131874" x="8439150" y="4806950"/>
          <p14:tracePt t="132362" x="8432800" y="4806950"/>
          <p14:tracePt t="132369" x="8426450" y="4806950"/>
          <p14:tracePt t="132378" x="8420100" y="4806950"/>
          <p14:tracePt t="132391" x="8413750" y="4806950"/>
          <p14:tracePt t="132408" x="8407400" y="4806950"/>
          <p14:tracePt t="132427" x="8401050" y="4806950"/>
          <p14:tracePt t="132546" x="8394700" y="4806950"/>
          <p14:tracePt t="132553" x="8388350" y="4813300"/>
          <p14:tracePt t="132562" x="8382000" y="4819650"/>
          <p14:tracePt t="132575" x="8369300" y="4826000"/>
          <p14:tracePt t="132591" x="8356600" y="4845050"/>
          <p14:tracePt t="132608" x="8350250" y="4857750"/>
          <p14:tracePt t="132624" x="8337550" y="4864100"/>
          <p14:tracePt t="132641" x="8337550" y="4870450"/>
          <p14:tracePt t="132658" x="8331200" y="4895850"/>
          <p14:tracePt t="132674" x="8331200" y="4908550"/>
          <p14:tracePt t="132691" x="8331200" y="4914900"/>
          <p14:tracePt t="132708" x="8331200" y="4927600"/>
          <p14:tracePt t="132724" x="8343900" y="4953000"/>
          <p14:tracePt t="132741" x="8350250" y="4959350"/>
          <p14:tracePt t="132758" x="8362950" y="4959350"/>
          <p14:tracePt t="132774" x="8382000" y="4965700"/>
          <p14:tracePt t="132791" x="8394700" y="4965700"/>
          <p14:tracePt t="132807" x="8413750" y="4965700"/>
          <p14:tracePt t="132824" x="8445500" y="4965700"/>
          <p14:tracePt t="132841" x="8483600" y="4965700"/>
          <p14:tracePt t="132857" x="8502650" y="4965700"/>
          <p14:tracePt t="132891" x="8509000" y="4965700"/>
          <p14:tracePt t="133634" x="8496300" y="4959350"/>
          <p14:tracePt t="133644" x="8489950" y="4953000"/>
          <p14:tracePt t="133650" x="8483600" y="4953000"/>
          <p14:tracePt t="133660" x="8477250" y="4946650"/>
          <p14:tracePt t="133673" x="8458200" y="4933950"/>
          <p14:tracePt t="133690" x="8445500" y="4927600"/>
          <p14:tracePt t="133707" x="8426450" y="4921250"/>
          <p14:tracePt t="133723" x="8413750" y="4921250"/>
          <p14:tracePt t="133740" x="8401050" y="4914900"/>
          <p14:tracePt t="133757" x="8382000" y="4914900"/>
          <p14:tracePt t="133774" x="8350250" y="4902200"/>
          <p14:tracePt t="133790" x="8312150" y="4895850"/>
          <p14:tracePt t="133807" x="8286750" y="4895850"/>
          <p14:tracePt t="133823" x="8255000" y="4895850"/>
          <p14:tracePt t="133841" x="8229600" y="4895850"/>
          <p14:tracePt t="133857" x="8216900" y="4895850"/>
          <p14:tracePt t="133873" x="8204200" y="4895850"/>
          <p14:tracePt t="133890" x="8197850" y="4895850"/>
          <p14:tracePt t="133907" x="8185150" y="4895850"/>
          <p14:tracePt t="133924" x="8166100" y="4895850"/>
          <p14:tracePt t="133940" x="8121650" y="4895850"/>
          <p14:tracePt t="133957" x="8070850" y="4895850"/>
          <p14:tracePt t="133973" x="8026400" y="4895850"/>
          <p14:tracePt t="133990" x="7994650" y="4895850"/>
          <p14:tracePt t="134006" x="7969250" y="4895850"/>
          <p14:tracePt t="134023" x="7931150" y="4895850"/>
          <p14:tracePt t="134041" x="7893050" y="4895850"/>
          <p14:tracePt t="134056" x="7848600" y="4895850"/>
          <p14:tracePt t="134073" x="7753350" y="4895850"/>
          <p14:tracePt t="134090" x="7677150" y="4883150"/>
          <p14:tracePt t="134107" x="7607300" y="4870450"/>
          <p14:tracePt t="134123" x="7543800" y="4857750"/>
          <p14:tracePt t="134140" x="7512050" y="4851400"/>
          <p14:tracePt t="134156" x="7499350" y="4845050"/>
          <p14:tracePt t="134173" x="7480300" y="4845050"/>
          <p14:tracePt t="134190" x="7473950" y="4845050"/>
          <p14:tracePt t="134282" x="7467600" y="4838700"/>
          <p14:tracePt t="134322" x="7461250" y="4838700"/>
          <p14:tracePt t="134337" x="7448550" y="4838700"/>
          <p14:tracePt t="134353" x="7435850" y="4838700"/>
          <p14:tracePt t="134361" x="7423150" y="4832350"/>
          <p14:tracePt t="134378" x="7416800" y="4832350"/>
          <p14:tracePt t="134390" x="7404100" y="4832350"/>
          <p14:tracePt t="134406" x="7391400" y="4826000"/>
          <p14:tracePt t="134426" x="7385050" y="4826000"/>
          <p14:tracePt t="135281" x="7378700" y="4826000"/>
          <p14:tracePt t="135291" x="7372350" y="4826000"/>
          <p14:tracePt t="135297" x="7372350" y="4819650"/>
          <p14:tracePt t="135306" x="7366000" y="4813300"/>
          <p14:tracePt t="135322" x="7359650" y="4813300"/>
          <p14:tracePt t="135339" x="7353300" y="4813300"/>
          <p14:tracePt t="135361" x="7346950" y="4813300"/>
          <p14:tracePt t="135372" x="7340600" y="4813300"/>
          <p14:tracePt t="135388" x="7334250" y="4806950"/>
          <p14:tracePt t="135405" x="7321550" y="4800600"/>
          <p14:tracePt t="135422" x="7308850" y="4794250"/>
          <p14:tracePt t="135439" x="7296150" y="4794250"/>
          <p14:tracePt t="135475" x="7289800" y="4787900"/>
          <p14:tracePt t="135498" x="7283450" y="4787900"/>
          <p14:tracePt t="135506" x="7277100" y="4781550"/>
          <p14:tracePt t="135522" x="7270750" y="4775200"/>
          <p14:tracePt t="135539" x="7251700" y="4768850"/>
          <p14:tracePt t="135555" x="7239000" y="4768850"/>
          <p14:tracePt t="135572" x="7213600" y="4756150"/>
          <p14:tracePt t="135588" x="7207250" y="4756150"/>
          <p14:tracePt t="135605" x="7200900" y="4749800"/>
          <p14:tracePt t="135639" x="7194550" y="4749800"/>
          <p14:tracePt t="135655" x="7181850" y="4749800"/>
          <p14:tracePt t="135672" x="7162800" y="4743450"/>
          <p14:tracePt t="135689" x="7131050" y="4737100"/>
          <p14:tracePt t="135705" x="7080250" y="4724400"/>
          <p14:tracePt t="135722" x="7048500" y="4718050"/>
          <p14:tracePt t="135738" x="7016750" y="4711700"/>
          <p14:tracePt t="135755" x="6997700" y="4705350"/>
          <p14:tracePt t="135772" x="6978650" y="4705350"/>
          <p14:tracePt t="135788" x="6953250" y="4705350"/>
          <p14:tracePt t="135805" x="6946900" y="4705350"/>
          <p14:tracePt t="135822" x="6940550" y="4705350"/>
          <p14:tracePt t="135855" x="6927850" y="4705350"/>
          <p14:tracePt t="135871" x="6908800" y="4705350"/>
          <p14:tracePt t="135888" x="6889750" y="4718050"/>
          <p14:tracePt t="135905" x="6870700" y="4724400"/>
          <p14:tracePt t="135985" x="6864350" y="4730750"/>
          <p14:tracePt t="136001" x="6864350" y="4737100"/>
          <p14:tracePt t="136017" x="6870700" y="4743450"/>
          <p14:tracePt t="136033" x="6883400" y="4756150"/>
          <p14:tracePt t="136041" x="6896100" y="4756150"/>
          <p14:tracePt t="136055" x="6902450" y="4762500"/>
          <p14:tracePt t="136073" x="6940550" y="4775200"/>
          <p14:tracePt t="136088" x="6991350" y="4781550"/>
          <p14:tracePt t="136105" x="7054850" y="4787900"/>
          <p14:tracePt t="136121" x="7092950" y="4787900"/>
          <p14:tracePt t="136138" x="7131050" y="4787900"/>
          <p14:tracePt t="136155" x="7156450" y="4787900"/>
          <p14:tracePt t="136171" x="7169150" y="4787900"/>
          <p14:tracePt t="136188" x="7188200" y="4787900"/>
          <p14:tracePt t="136221" x="7188200" y="4781550"/>
          <p14:tracePt t="136238" x="7188200" y="4775200"/>
          <p14:tracePt t="136851" x="7188200" y="4768850"/>
          <p14:tracePt t="136889" x="7181850" y="4768850"/>
          <p14:tracePt t="136897" x="7175500" y="4768850"/>
          <p14:tracePt t="136961" x="7169150" y="4768850"/>
          <p14:tracePt t="136969" x="7162800" y="4768850"/>
          <p14:tracePt t="137018" x="7162800" y="4775200"/>
          <p14:tracePt t="137025" x="7162800" y="4781550"/>
          <p14:tracePt t="137037" x="7162800" y="4787900"/>
          <p14:tracePt t="137054" x="7162800" y="4800600"/>
          <p14:tracePt t="137071" x="7169150" y="4813300"/>
          <p14:tracePt t="137087" x="7181850" y="4832350"/>
          <p14:tracePt t="137104" x="7188200" y="4851400"/>
          <p14:tracePt t="137121" x="7194550" y="4857750"/>
          <p14:tracePt t="137137" x="7200900" y="4870450"/>
          <p14:tracePt t="137154" x="7200900" y="4883150"/>
          <p14:tracePt t="137234" x="7200900" y="4889500"/>
          <p14:tracePt t="137250" x="7200900" y="4895850"/>
          <p14:tracePt t="137265" x="7188200" y="4895850"/>
          <p14:tracePt t="137274" x="7169150" y="4895850"/>
          <p14:tracePt t="137282" x="7150100" y="4895850"/>
          <p14:tracePt t="137290" x="7124700" y="4895850"/>
          <p14:tracePt t="137304" x="7092950" y="4895850"/>
          <p14:tracePt t="137321" x="7023100" y="4889500"/>
          <p14:tracePt t="137337" x="6978650" y="4876800"/>
          <p14:tracePt t="137354" x="6965950" y="4870450"/>
          <p14:tracePt t="137370" x="6946900" y="4870450"/>
          <p14:tracePt t="137474" x="6940550" y="4870450"/>
          <p14:tracePt t="137489" x="6940550" y="4876800"/>
          <p14:tracePt t="137497" x="6940550" y="4883150"/>
          <p14:tracePt t="137507" x="6940550" y="4895850"/>
          <p14:tracePt t="137521" x="6940550" y="4902200"/>
          <p14:tracePt t="137537" x="6940550" y="4914900"/>
          <p14:tracePt t="137553" x="6959600" y="4953000"/>
          <p14:tracePt t="137570" x="6978650" y="4965700"/>
          <p14:tracePt t="137587" x="7004050" y="4984750"/>
          <p14:tracePt t="137603" x="7035800" y="4997450"/>
          <p14:tracePt t="137620" x="7048500" y="5003800"/>
          <p14:tracePt t="137637" x="7061200" y="5003800"/>
          <p14:tracePt t="137653" x="7073900" y="5003800"/>
          <p14:tracePt t="137739" x="7080250" y="5003800"/>
          <p14:tracePt t="137777" x="7073900" y="4997450"/>
          <p14:tracePt t="137841" x="7067550" y="4997450"/>
          <p14:tracePt t="137850" x="7061200" y="4997450"/>
          <p14:tracePt t="138690" x="7048500" y="4991100"/>
          <p14:tracePt t="138697" x="7035800" y="4984750"/>
          <p14:tracePt t="138706" x="7016750" y="4978400"/>
          <p14:tracePt t="138720" x="6978650" y="4972050"/>
          <p14:tracePt t="138736" x="6858000" y="4959350"/>
          <p14:tracePt t="138753" x="6711950" y="4959350"/>
          <p14:tracePt t="138769" x="6470650" y="4959350"/>
          <p14:tracePt t="138786" x="6311900" y="4959350"/>
          <p14:tracePt t="138802" x="6127750" y="4997450"/>
          <p14:tracePt t="138819" x="5937250" y="5029200"/>
          <p14:tracePt t="138836" x="5740400" y="5073650"/>
          <p14:tracePt t="138853" x="5568950" y="5111750"/>
          <p14:tracePt t="138869" x="5416550" y="5143500"/>
          <p14:tracePt t="138885" x="5289550" y="5168900"/>
          <p14:tracePt t="138902" x="5149850" y="5194300"/>
          <p14:tracePt t="138919" x="4997450" y="5226050"/>
          <p14:tracePt t="138935" x="4832350" y="5251450"/>
          <p14:tracePt t="138953" x="4686300" y="5257800"/>
          <p14:tracePt t="138969" x="4559300" y="5257800"/>
          <p14:tracePt t="138985" x="4457700" y="5257800"/>
          <p14:tracePt t="139002" x="4400550" y="5257800"/>
          <p14:tracePt t="139019" x="4349750" y="5257800"/>
          <p14:tracePt t="139035" x="4273550" y="5257800"/>
          <p14:tracePt t="139052" x="4184650" y="5257800"/>
          <p14:tracePt t="139069" x="4102100" y="5257800"/>
          <p14:tracePt t="139085" x="4013200" y="5257800"/>
          <p14:tracePt t="139102" x="3937000" y="5257800"/>
          <p14:tracePt t="139119" x="3873500" y="5257800"/>
          <p14:tracePt t="139135" x="3810000" y="5257800"/>
          <p14:tracePt t="139152" x="3708400" y="5257800"/>
          <p14:tracePt t="139169" x="3644900" y="5257800"/>
          <p14:tracePt t="139185" x="3600450" y="5257800"/>
          <p14:tracePt t="139202" x="3594100" y="5257800"/>
          <p14:tracePt t="139290" x="3587750" y="5257800"/>
          <p14:tracePt t="139297" x="3581400" y="5257800"/>
          <p14:tracePt t="141018" x="3575050" y="5232400"/>
          <p14:tracePt t="141025" x="3568700" y="5226050"/>
          <p14:tracePt t="141034" x="3568700" y="5213350"/>
          <p14:tracePt t="141050" x="3543300" y="5194300"/>
          <p14:tracePt t="141067" x="3517900" y="5168900"/>
          <p14:tracePt t="141084" x="3505200" y="5156200"/>
          <p14:tracePt t="141100" x="3492500" y="5143500"/>
          <p14:tracePt t="141117" x="3479800" y="5137150"/>
          <p14:tracePt t="141177" x="3473450" y="5130800"/>
          <p14:tracePt t="141186" x="3460750" y="5124450"/>
          <p14:tracePt t="141193" x="3448050" y="5111750"/>
          <p14:tracePt t="141204" x="3435350" y="5105400"/>
          <p14:tracePt t="141217" x="3397250" y="5086350"/>
          <p14:tracePt t="141233" x="3346450" y="5060950"/>
          <p14:tracePt t="141250" x="3282950" y="5016500"/>
          <p14:tracePt t="141267" x="3187700" y="4953000"/>
          <p14:tracePt t="141284" x="3079750" y="4902200"/>
          <p14:tracePt t="141300" x="2978150" y="4857750"/>
          <p14:tracePt t="141317" x="2863850" y="4826000"/>
          <p14:tracePt t="141334" x="2755900" y="4775200"/>
          <p14:tracePt t="141350" x="2660650" y="4737100"/>
          <p14:tracePt t="141367" x="2565400" y="4699000"/>
          <p14:tracePt t="141384" x="2463800" y="4660900"/>
          <p14:tracePt t="141401" x="2374900" y="4622800"/>
          <p14:tracePt t="141417" x="2317750" y="4597400"/>
          <p14:tracePt t="141434" x="2286000" y="4584700"/>
          <p14:tracePt t="141450" x="2279650" y="4584700"/>
          <p14:tracePt t="141466" x="2260600" y="4572000"/>
          <p14:tracePt t="141483" x="2241550" y="4572000"/>
          <p14:tracePt t="141500" x="2203450" y="4559300"/>
          <p14:tracePt t="141517" x="2171700" y="4540250"/>
          <p14:tracePt t="141533" x="2127250" y="4508500"/>
          <p14:tracePt t="141550" x="2063750" y="4470400"/>
          <p14:tracePt t="141566" x="2025650" y="4451350"/>
          <p14:tracePt t="141583" x="2000250" y="4432300"/>
          <p14:tracePt t="141600" x="1987550" y="4413250"/>
          <p14:tracePt t="141616" x="1968500" y="4375150"/>
          <p14:tracePt t="141633" x="1943100" y="4298950"/>
          <p14:tracePt t="141650" x="1924050" y="4254500"/>
          <p14:tracePt t="141666" x="1917700" y="4203700"/>
          <p14:tracePt t="141683" x="1917700" y="4171950"/>
          <p14:tracePt t="141700" x="1911350" y="4133850"/>
          <p14:tracePt t="141716" x="1898650" y="4076700"/>
          <p14:tracePt t="141733" x="1892300" y="4000500"/>
          <p14:tracePt t="141750" x="1892300" y="3905250"/>
          <p14:tracePt t="141766" x="1892300" y="3810000"/>
          <p14:tracePt t="141783" x="1917700" y="3714750"/>
          <p14:tracePt t="141800" x="1930400" y="3638550"/>
          <p14:tracePt t="141817" x="1943100" y="3581400"/>
          <p14:tracePt t="141833" x="1949450" y="3517900"/>
          <p14:tracePt t="141850" x="1949450" y="3378200"/>
          <p14:tracePt t="141866" x="1949450" y="3270250"/>
          <p14:tracePt t="141883" x="1949450" y="3175000"/>
          <p14:tracePt t="141899" x="1968500" y="3060700"/>
          <p14:tracePt t="141916" x="1981200" y="2971800"/>
          <p14:tracePt t="141933" x="1993900" y="2908300"/>
          <p14:tracePt t="141950" x="2000250" y="2857500"/>
          <p14:tracePt t="141966" x="2000250" y="2806700"/>
          <p14:tracePt t="141983" x="2006600" y="2774950"/>
          <p14:tracePt t="141999" x="2019300" y="2730500"/>
          <p14:tracePt t="142017" x="2051050" y="2698750"/>
          <p14:tracePt t="142033" x="2076450" y="2654300"/>
          <p14:tracePt t="142049" x="2095500" y="2641600"/>
          <p14:tracePt t="142066" x="2108200" y="2616200"/>
          <p14:tracePt t="142083" x="2114550" y="2597150"/>
          <p14:tracePt t="142100" x="2127250" y="2565400"/>
          <p14:tracePt t="142116" x="2127250" y="2540000"/>
          <p14:tracePt t="142133" x="2127250" y="2527300"/>
          <p14:tracePt t="142149" x="2127250" y="2514600"/>
          <p14:tracePt t="142166" x="2127250" y="2501900"/>
          <p14:tracePt t="142183" x="2127250" y="2495550"/>
          <p14:tracePt t="142199" x="2127250" y="2482850"/>
          <p14:tracePt t="142216" x="2120900" y="2470150"/>
          <p14:tracePt t="142219" x="2114550" y="2463800"/>
          <p14:tracePt t="142234" x="2108200" y="2463800"/>
          <p14:tracePt t="142249" x="2089150" y="2451100"/>
          <p14:tracePt t="142322" x="2076450" y="2451100"/>
          <p14:tracePt t="142329" x="2063750" y="2451100"/>
          <p14:tracePt t="142338" x="2057400" y="2463800"/>
          <p14:tracePt t="142349" x="2032000" y="2476500"/>
          <p14:tracePt t="142366" x="1987550" y="2489200"/>
          <p14:tracePt t="142383" x="1936750" y="2514600"/>
          <p14:tracePt t="142399" x="1885950" y="2533650"/>
          <p14:tracePt t="142416" x="1841500" y="2552700"/>
          <p14:tracePt t="142432" x="1822450" y="2559050"/>
          <p14:tracePt t="142449" x="1803400" y="2578100"/>
          <p14:tracePt t="142466" x="1790700" y="2597150"/>
          <p14:tracePt t="142482" x="1790700" y="2616200"/>
          <p14:tracePt t="142499" x="1790700" y="2647950"/>
          <p14:tracePt t="142516" x="1778000" y="2698750"/>
          <p14:tracePt t="142532" x="1778000" y="2736850"/>
          <p14:tracePt t="142549" x="1778000" y="2774950"/>
          <p14:tracePt t="142566" x="1778000" y="2832100"/>
          <p14:tracePt t="142583" x="1803400" y="2882900"/>
          <p14:tracePt t="142599" x="1841500" y="2959100"/>
          <p14:tracePt t="142616" x="1892300" y="3041650"/>
          <p14:tracePt t="142633" x="1943100" y="3117850"/>
          <p14:tracePt t="142649" x="2006600" y="3200400"/>
          <p14:tracePt t="142665" x="2032000" y="3238500"/>
          <p14:tracePt t="142682" x="2051050" y="3257550"/>
          <p14:tracePt t="142699" x="2051050" y="3263900"/>
          <p14:tracePt t="142716" x="2051050" y="3270250"/>
          <p14:tracePt t="142733" x="2051050" y="3289300"/>
          <p14:tracePt t="142749" x="2051050" y="3308350"/>
          <p14:tracePt t="142766" x="2051050" y="3327400"/>
          <p14:tracePt t="142782" x="2051050" y="3365500"/>
          <p14:tracePt t="142799" x="2038350" y="3409950"/>
          <p14:tracePt t="142815" x="2038350" y="3441700"/>
          <p14:tracePt t="142832" x="2025650" y="3467100"/>
          <p14:tracePt t="142849" x="2019300" y="3486150"/>
          <p14:tracePt t="142865" x="2006600" y="3498850"/>
          <p14:tracePt t="142882" x="2006600" y="3524250"/>
          <p14:tracePt t="142899" x="1987550" y="3536950"/>
          <p14:tracePt t="142916" x="1968500" y="3568700"/>
          <p14:tracePt t="142932" x="1943100" y="3606800"/>
          <p14:tracePt t="142949" x="1924050" y="3644900"/>
          <p14:tracePt t="142965" x="1911350" y="3689350"/>
          <p14:tracePt t="142982" x="1892300" y="3721100"/>
          <p14:tracePt t="142999" x="1885950" y="3752850"/>
          <p14:tracePt t="143015" x="1879600" y="3797300"/>
          <p14:tracePt t="143032" x="1873250" y="3841750"/>
          <p14:tracePt t="143049" x="1873250" y="3898900"/>
          <p14:tracePt t="143065" x="1885950" y="3956050"/>
          <p14:tracePt t="143082" x="1885950" y="3981450"/>
          <p14:tracePt t="143098" x="1885950" y="4019550"/>
          <p14:tracePt t="143115" x="1892300" y="4038600"/>
          <p14:tracePt t="143132" x="1892300" y="4051300"/>
          <p14:tracePt t="143149" x="1892300" y="4064000"/>
          <p14:tracePt t="143165" x="1892300" y="4076700"/>
          <p14:tracePt t="143182" x="1892300" y="4083050"/>
          <p14:tracePt t="143199" x="1892300" y="4102100"/>
          <p14:tracePt t="143215" x="1892300" y="4108450"/>
          <p14:tracePt t="143232" x="1885950" y="4127500"/>
          <p14:tracePt t="143249" x="1879600" y="4159250"/>
          <p14:tracePt t="143265" x="1860550" y="4184650"/>
          <p14:tracePt t="143282" x="1847850" y="4197350"/>
          <p14:tracePt t="143298" x="1835150" y="4210050"/>
          <p14:tracePt t="143315" x="1835150" y="4216400"/>
          <p14:tracePt t="145538" x="1828800" y="4216400"/>
          <p14:tracePt t="145546" x="1822450" y="4216400"/>
          <p14:tracePt t="145570" x="1816100" y="4216400"/>
          <p14:tracePt t="145578" x="1803400" y="4216400"/>
          <p14:tracePt t="145921" x="1803400" y="4222750"/>
          <p14:tracePt t="145930" x="1809750" y="4229100"/>
          <p14:tracePt t="145937" x="1816100" y="4235450"/>
          <p14:tracePt t="145946" x="1816100" y="4248150"/>
          <p14:tracePt t="145963" x="1835150" y="4286250"/>
          <p14:tracePt t="145979" x="1847850" y="4318000"/>
          <p14:tracePt t="145996" x="1860550" y="4362450"/>
          <p14:tracePt t="146013" x="1860550" y="4394200"/>
          <p14:tracePt t="146029" x="1860550" y="4432300"/>
          <p14:tracePt t="146046" x="1860550" y="4483100"/>
          <p14:tracePt t="146063" x="1860550" y="4514850"/>
          <p14:tracePt t="146080" x="1860550" y="4540250"/>
          <p14:tracePt t="146096" x="1860550" y="4559300"/>
          <p14:tracePt t="146113" x="1860550" y="4565650"/>
          <p14:tracePt t="146129" x="1860550" y="4591050"/>
          <p14:tracePt t="146146" x="1854200" y="4622800"/>
          <p14:tracePt t="146162" x="1841500" y="4660900"/>
          <p14:tracePt t="146179" x="1835150" y="4679950"/>
          <p14:tracePt t="146196" x="1835150" y="4686300"/>
          <p14:tracePt t="146212" x="1835150" y="4705350"/>
          <p14:tracePt t="146229" x="1822450" y="4724400"/>
          <p14:tracePt t="146246" x="1809750" y="4749800"/>
          <p14:tracePt t="146263" x="1797050" y="4794250"/>
          <p14:tracePt t="146279" x="1784350" y="4826000"/>
          <p14:tracePt t="146296" x="1771650" y="4857750"/>
          <p14:tracePt t="146313" x="1771650" y="4876800"/>
          <p14:tracePt t="146329" x="1771650" y="4908550"/>
          <p14:tracePt t="146345" x="1765300" y="4927600"/>
          <p14:tracePt t="146362" x="1765300" y="4959350"/>
          <p14:tracePt t="146379" x="1765300" y="4984750"/>
          <p14:tracePt t="146396" x="1765300" y="5016500"/>
          <p14:tracePt t="146413" x="1771650" y="5035550"/>
          <p14:tracePt t="146429" x="1778000" y="5048250"/>
          <p14:tracePt t="146446" x="1797050" y="5080000"/>
          <p14:tracePt t="146462" x="1809750" y="5111750"/>
          <p14:tracePt t="146479" x="1822450" y="5130800"/>
          <p14:tracePt t="146495" x="1828800" y="5137150"/>
          <p14:tracePt t="146515" x="1835150" y="5143500"/>
          <p14:tracePt t="146770" x="1835150" y="5149850"/>
          <p14:tracePt t="147202" x="1847850" y="5137150"/>
          <p14:tracePt t="147210" x="1866900" y="5124450"/>
          <p14:tracePt t="147218" x="1905000" y="5105400"/>
          <p14:tracePt t="147228" x="1949450" y="5060950"/>
          <p14:tracePt t="147245" x="2101850" y="4959350"/>
          <p14:tracePt t="147261" x="2311400" y="4775200"/>
          <p14:tracePt t="147278" x="2578100" y="4572000"/>
          <p14:tracePt t="147295" x="2851150" y="4356100"/>
          <p14:tracePt t="147311" x="3079750" y="4184650"/>
          <p14:tracePt t="147329" x="3225800" y="4057650"/>
          <p14:tracePt t="147345" x="3340100" y="3924300"/>
          <p14:tracePt t="147361" x="3371850" y="3854450"/>
          <p14:tracePt t="147378" x="3384550" y="3790950"/>
          <p14:tracePt t="147395" x="3409950" y="3721100"/>
          <p14:tracePt t="147412" x="3441700" y="3651250"/>
          <p14:tracePt t="147428" x="3498850" y="3556000"/>
          <p14:tracePt t="147445" x="3581400" y="3460750"/>
          <p14:tracePt t="147461" x="3651250" y="3359150"/>
          <p14:tracePt t="147478" x="3708400" y="3276600"/>
          <p14:tracePt t="147495" x="3740150" y="3213100"/>
          <p14:tracePt t="147511" x="3746500" y="3181350"/>
          <p14:tracePt t="147528" x="3771900" y="3111500"/>
          <p14:tracePt t="147545" x="3784600" y="3041650"/>
          <p14:tracePt t="147561" x="3797300" y="2978150"/>
          <p14:tracePt t="147578" x="3803650" y="2940050"/>
          <p14:tracePt t="147594" x="3803650" y="2895600"/>
          <p14:tracePt t="147611" x="3803650" y="2851150"/>
          <p14:tracePt t="147628" x="3797300" y="2794000"/>
          <p14:tracePt t="147644" x="3784600" y="2749550"/>
          <p14:tracePt t="147661" x="3765550" y="2686050"/>
          <p14:tracePt t="147678" x="3727450" y="2622550"/>
          <p14:tracePt t="147695" x="3670300" y="2584450"/>
          <p14:tracePt t="147711" x="3606800" y="2546350"/>
          <p14:tracePt t="147715" x="3575050" y="2527300"/>
          <p14:tracePt t="147728" x="3543300" y="2501900"/>
          <p14:tracePt t="147745" x="3498850" y="2489200"/>
          <p14:tracePt t="147761" x="3448050" y="2463800"/>
          <p14:tracePt t="147777" x="3397250" y="2444750"/>
          <p14:tracePt t="147794" x="3340100" y="2438400"/>
          <p14:tracePt t="147811" x="3295650" y="2438400"/>
          <p14:tracePt t="147828" x="3257550" y="2438400"/>
          <p14:tracePt t="147844" x="3219450" y="2438400"/>
          <p14:tracePt t="147861" x="3194050" y="2438400"/>
          <p14:tracePt t="147877" x="3162300" y="2438400"/>
          <p14:tracePt t="147894" x="3130550" y="2457450"/>
          <p14:tracePt t="147911" x="3092450" y="2476500"/>
          <p14:tracePt t="147928" x="3073400" y="2501900"/>
          <p14:tracePt t="147945" x="3041650" y="2520950"/>
          <p14:tracePt t="147961" x="3003550" y="2565400"/>
          <p14:tracePt t="147977" x="2990850" y="2571750"/>
          <p14:tracePt t="147994" x="2965450" y="2584450"/>
          <p14:tracePt t="148011" x="2952750" y="2590800"/>
          <p14:tracePt t="148027" x="2933700" y="2597150"/>
          <p14:tracePt t="148044" x="2921000" y="2609850"/>
          <p14:tracePt t="148061" x="2914650" y="2616200"/>
          <p14:tracePt t="148094" x="2914650" y="2628900"/>
          <p14:tracePt t="148111" x="2908300" y="2641600"/>
          <p14:tracePt t="148144" x="2908300" y="2654300"/>
          <p14:tracePt t="148161" x="2908300" y="2686050"/>
          <p14:tracePt t="148177" x="2914650" y="2730500"/>
          <p14:tracePt t="148194" x="2933700" y="2762250"/>
          <p14:tracePt t="148210" x="2946400" y="2800350"/>
          <p14:tracePt t="148228" x="2965450" y="2819400"/>
          <p14:tracePt t="148244" x="2984500" y="2844800"/>
          <p14:tracePt t="148260" x="3003550" y="2857500"/>
          <p14:tracePt t="148277" x="3028950" y="2870200"/>
          <p14:tracePt t="148294" x="3060700" y="2882900"/>
          <p14:tracePt t="148311" x="3086100" y="2889250"/>
          <p14:tracePt t="148327" x="3124200" y="2901950"/>
          <p14:tracePt t="148345" x="3155950" y="2908300"/>
          <p14:tracePt t="148360" x="3200400" y="2914650"/>
          <p14:tracePt t="148377" x="3302000" y="2914650"/>
          <p14:tracePt t="148394" x="3390900" y="2914650"/>
          <p14:tracePt t="148410" x="3479800" y="2914650"/>
          <p14:tracePt t="148427" x="3562350" y="2914650"/>
          <p14:tracePt t="148444" x="3651250" y="2914650"/>
          <p14:tracePt t="148460" x="3714750" y="2914650"/>
          <p14:tracePt t="148477" x="3771900" y="2914650"/>
          <p14:tracePt t="148494" x="3829050" y="2914650"/>
          <p14:tracePt t="148510" x="3873500" y="2914650"/>
          <p14:tracePt t="148527" x="3924300" y="2914650"/>
          <p14:tracePt t="148544" x="3968750" y="2914650"/>
          <p14:tracePt t="148560" x="4019550" y="2901950"/>
          <p14:tracePt t="148577" x="4064000" y="2901950"/>
          <p14:tracePt t="148594" x="4102100" y="2889250"/>
          <p14:tracePt t="148610" x="4121150" y="2882900"/>
          <p14:tracePt t="148627" x="4133850" y="2876550"/>
          <p14:tracePt t="148644" x="4152900" y="2870200"/>
          <p14:tracePt t="148660" x="4171950" y="2857500"/>
          <p14:tracePt t="148677" x="4191000" y="2844800"/>
          <p14:tracePt t="148694" x="4203700" y="2838450"/>
          <p14:tracePt t="148710" x="4210050" y="2825750"/>
          <p14:tracePt t="148713" x="4210050" y="2813050"/>
          <p14:tracePt t="148729" x="4210050" y="2800350"/>
          <p14:tracePt t="148743" x="4210050" y="2794000"/>
          <p14:tracePt t="148761" x="4210050" y="2755900"/>
          <p14:tracePt t="148777" x="4210050" y="2711450"/>
          <p14:tracePt t="148793" x="4197350" y="2692400"/>
          <p14:tracePt t="148810" x="4178300" y="2667000"/>
          <p14:tracePt t="148827" x="4165600" y="2654300"/>
          <p14:tracePt t="148843" x="4159250" y="2641600"/>
          <p14:tracePt t="148860" x="4146550" y="2628900"/>
          <p14:tracePt t="148877" x="4127500" y="2622550"/>
          <p14:tracePt t="148894" x="4108450" y="2616200"/>
          <p14:tracePt t="148910" x="4083050" y="2609850"/>
          <p14:tracePt t="148927" x="4064000" y="2603500"/>
          <p14:tracePt t="148943" x="4051300" y="2603500"/>
          <p14:tracePt t="148961" x="4038600" y="2603500"/>
          <p14:tracePt t="148977" x="4025900" y="2603500"/>
          <p14:tracePt t="153482" x="4019550" y="2597150"/>
          <p14:tracePt t="153497" x="4006850" y="2590800"/>
          <p14:tracePt t="153553" x="4000500" y="2590800"/>
          <p14:tracePt t="153585" x="3987800" y="2590800"/>
          <p14:tracePt t="153593" x="3981450" y="2590800"/>
          <p14:tracePt t="153610" x="3975100" y="2590800"/>
          <p14:tracePt t="153626" x="3968750" y="2590800"/>
          <p14:tracePt t="153649" x="3962400" y="2584450"/>
          <p14:tracePt t="153690" x="3949700" y="2584450"/>
          <p14:tracePt t="153697" x="3943350" y="2578100"/>
          <p14:tracePt t="153706" x="3930650" y="2571750"/>
          <p14:tracePt t="153723" x="3905250" y="2565400"/>
          <p14:tracePt t="153739" x="3886200" y="2552700"/>
          <p14:tracePt t="153756" x="3867150" y="2546350"/>
          <p14:tracePt t="153772" x="3841750" y="2533650"/>
          <p14:tracePt t="153789" x="3803650" y="2520950"/>
          <p14:tracePt t="153806" x="3721100" y="2495550"/>
          <p14:tracePt t="153823" x="3575050" y="2432050"/>
          <p14:tracePt t="153839" x="3390900" y="2374900"/>
          <p14:tracePt t="153856" x="3206750" y="2305050"/>
          <p14:tracePt t="153873" x="2978150" y="2247900"/>
          <p14:tracePt t="153889" x="2787650" y="2203450"/>
          <p14:tracePt t="153906" x="2590800" y="2165350"/>
          <p14:tracePt t="153922" x="2520950" y="2165350"/>
          <p14:tracePt t="153939" x="2476500" y="2165350"/>
          <p14:tracePt t="153956" x="2425700" y="2165350"/>
          <p14:tracePt t="153972" x="2381250" y="2165350"/>
          <p14:tracePt t="153989" x="2324100" y="2165350"/>
          <p14:tracePt t="154006" x="2260600" y="2165350"/>
          <p14:tracePt t="154022" x="2197100" y="2165350"/>
          <p14:tracePt t="154039" x="2139950" y="2165350"/>
          <p14:tracePt t="154056" x="2076450" y="2165350"/>
          <p14:tracePt t="154072" x="2006600" y="2165350"/>
          <p14:tracePt t="154089" x="1955800" y="2165350"/>
          <p14:tracePt t="154105" x="1885950" y="2165350"/>
          <p14:tracePt t="154122" x="1847850" y="2165350"/>
          <p14:tracePt t="154139" x="1809750" y="2184400"/>
          <p14:tracePt t="154155" x="1758950" y="2203450"/>
          <p14:tracePt t="154172" x="1695450" y="2235200"/>
          <p14:tracePt t="154189" x="1625600" y="2260600"/>
          <p14:tracePt t="154205" x="1562100" y="2298700"/>
          <p14:tracePt t="154222" x="1498600" y="2336800"/>
          <p14:tracePt t="154239" x="1454150" y="2381250"/>
          <p14:tracePt t="154255" x="1416050" y="2413000"/>
          <p14:tracePt t="154273" x="1377950" y="2463800"/>
          <p14:tracePt t="154289" x="1339850" y="2514600"/>
          <p14:tracePt t="154305" x="1314450" y="2584450"/>
          <p14:tracePt t="154322" x="1295400" y="2628900"/>
          <p14:tracePt t="154339" x="1263650" y="2686050"/>
          <p14:tracePt t="154355" x="1238250" y="2755900"/>
          <p14:tracePt t="154372" x="1206500" y="2851150"/>
          <p14:tracePt t="154389" x="1181100" y="2921000"/>
          <p14:tracePt t="154405" x="1155700" y="2984500"/>
          <p14:tracePt t="154422" x="1143000" y="3041650"/>
          <p14:tracePt t="154438" x="1130300" y="3111500"/>
          <p14:tracePt t="154455" x="1117600" y="3206750"/>
          <p14:tracePt t="154473" x="1104900" y="3340100"/>
          <p14:tracePt t="154489" x="1104900" y="3473450"/>
          <p14:tracePt t="154505" x="1098550" y="3670300"/>
          <p14:tracePt t="154522" x="1085850" y="3778250"/>
          <p14:tracePt t="154538" x="1085850" y="3854450"/>
          <p14:tracePt t="154555" x="1085850" y="3937000"/>
          <p14:tracePt t="154572" x="1085850" y="4025900"/>
          <p14:tracePt t="154588" x="1085850" y="4121150"/>
          <p14:tracePt t="154605" x="1092200" y="4210050"/>
          <p14:tracePt t="154622" x="1104900" y="4298950"/>
          <p14:tracePt t="154638" x="1117600" y="4387850"/>
          <p14:tracePt t="154655" x="1130300" y="4457700"/>
          <p14:tracePt t="154672" x="1143000" y="4514850"/>
          <p14:tracePt t="154689" x="1143000" y="4565650"/>
          <p14:tracePt t="154705" x="1149350" y="4673600"/>
          <p14:tracePt t="154721" x="1162050" y="4749800"/>
          <p14:tracePt t="154738" x="1187450" y="4832350"/>
          <p14:tracePt t="154755" x="1200150" y="4902200"/>
          <p14:tracePt t="154771" x="1212850" y="4978400"/>
          <p14:tracePt t="154788" x="1225550" y="5048250"/>
          <p14:tracePt t="154805" x="1250950" y="5111750"/>
          <p14:tracePt t="154821" x="1276350" y="5181600"/>
          <p14:tracePt t="154838" x="1301750" y="5232400"/>
          <p14:tracePt t="154855" x="1320800" y="5283200"/>
          <p14:tracePt t="154874" x="1339850" y="5327650"/>
          <p14:tracePt t="154889" x="1358900" y="5378450"/>
          <p14:tracePt t="154905" x="1416050" y="5480050"/>
          <p14:tracePt t="154921" x="1466850" y="5543550"/>
          <p14:tracePt t="154938" x="1530350" y="5613400"/>
          <p14:tracePt t="154955" x="1587500" y="5670550"/>
          <p14:tracePt t="154972" x="1638300" y="5708650"/>
          <p14:tracePt t="154988" x="1695450" y="5753100"/>
          <p14:tracePt t="155005" x="1752600" y="5791200"/>
          <p14:tracePt t="155022" x="1822450" y="5829300"/>
          <p14:tracePt t="155038" x="1917700" y="5861050"/>
          <p14:tracePt t="155055" x="2006600" y="5905500"/>
          <p14:tracePt t="155072" x="2120900" y="5943600"/>
          <p14:tracePt t="155088" x="2203450" y="5969000"/>
          <p14:tracePt t="155105" x="2292350" y="5988050"/>
          <p14:tracePt t="155121" x="2457450" y="6013450"/>
          <p14:tracePt t="155138" x="2597150" y="6045200"/>
          <p14:tracePt t="155154" x="2749550" y="6083300"/>
          <p14:tracePt t="155171" x="2857500" y="6096000"/>
          <p14:tracePt t="155188" x="2927350" y="6096000"/>
          <p14:tracePt t="155204" x="2990850" y="6096000"/>
          <p14:tracePt t="155221" x="3048000" y="6096000"/>
          <p14:tracePt t="155238" x="3136900" y="6096000"/>
          <p14:tracePt t="155254" x="3270250" y="6096000"/>
          <p14:tracePt t="155271" x="3403600" y="6096000"/>
          <p14:tracePt t="155288" x="3524250" y="6096000"/>
          <p14:tracePt t="155305" x="3619500" y="6076950"/>
          <p14:tracePt t="155321" x="3714750" y="6051550"/>
          <p14:tracePt t="155338" x="3759200" y="6045200"/>
          <p14:tracePt t="155354" x="3829050" y="6032500"/>
          <p14:tracePt t="155371" x="3898900" y="6019800"/>
          <p14:tracePt t="155388" x="3968750" y="5988050"/>
          <p14:tracePt t="155404" x="4032250" y="5962650"/>
          <p14:tracePt t="155422" x="4064000" y="5943600"/>
          <p14:tracePt t="155438" x="4102100" y="5924550"/>
          <p14:tracePt t="155454" x="4127500" y="5911850"/>
          <p14:tracePt t="155471" x="4165600" y="5880100"/>
          <p14:tracePt t="155488" x="4229100" y="5835650"/>
          <p14:tracePt t="155505" x="4318000" y="5759450"/>
          <p14:tracePt t="155521" x="4483100" y="5613400"/>
          <p14:tracePt t="155537" x="4584700" y="5499100"/>
          <p14:tracePt t="155554" x="4660900" y="5372100"/>
          <p14:tracePt t="155571" x="4705350" y="5289550"/>
          <p14:tracePt t="155587" x="4743450" y="5213350"/>
          <p14:tracePt t="155604" x="4768850" y="5143500"/>
          <p14:tracePt t="155621" x="4819650" y="5048250"/>
          <p14:tracePt t="155637" x="4876800" y="4946650"/>
          <p14:tracePt t="155654" x="4921250" y="4832350"/>
          <p14:tracePt t="155671" x="4959350" y="4737100"/>
          <p14:tracePt t="155687" x="4991100" y="4667250"/>
          <p14:tracePt t="155705" x="5016500" y="4616450"/>
          <p14:tracePt t="155707" x="5029200" y="4597400"/>
          <p14:tracePt t="155721" x="5035550" y="4578350"/>
          <p14:tracePt t="155737" x="5067300" y="4508500"/>
          <p14:tracePt t="155754" x="5086350" y="4438650"/>
          <p14:tracePt t="155771" x="5118100" y="4349750"/>
          <p14:tracePt t="155787" x="5143500" y="4260850"/>
          <p14:tracePt t="155804" x="5149850" y="4184650"/>
          <p14:tracePt t="155821" x="5149850" y="4095750"/>
          <p14:tracePt t="155837" x="5149850" y="4019550"/>
          <p14:tracePt t="155854" x="5137150" y="3943350"/>
          <p14:tracePt t="155871" x="5124450" y="3854450"/>
          <p14:tracePt t="155887" x="5105400" y="3759200"/>
          <p14:tracePt t="155904" x="5060950" y="3657600"/>
          <p14:tracePt t="155921" x="5022850" y="3556000"/>
          <p14:tracePt t="155937" x="4959350" y="3448050"/>
          <p14:tracePt t="155954" x="4921250" y="3390900"/>
          <p14:tracePt t="155970" x="4889500" y="3327400"/>
          <p14:tracePt t="155987" x="4838700" y="3263900"/>
          <p14:tracePt t="156004" x="4794250" y="3175000"/>
          <p14:tracePt t="156021" x="4749800" y="3105150"/>
          <p14:tracePt t="156037" x="4705350" y="3041650"/>
          <p14:tracePt t="156054" x="4679950" y="2984500"/>
          <p14:tracePt t="156070" x="4629150" y="2940050"/>
          <p14:tracePt t="156087" x="4591050" y="2882900"/>
          <p14:tracePt t="156105" x="4533900" y="2825750"/>
          <p14:tracePt t="156121" x="4470400" y="2749550"/>
          <p14:tracePt t="156137" x="4406900" y="2660650"/>
          <p14:tracePt t="156154" x="4368800" y="2609850"/>
          <p14:tracePt t="156170" x="4311650" y="2571750"/>
          <p14:tracePt t="156187" x="4248150" y="2533650"/>
          <p14:tracePt t="156204" x="4197350" y="2501900"/>
          <p14:tracePt t="156220" x="4127500" y="2457450"/>
          <p14:tracePt t="156237" x="4051300" y="2432050"/>
          <p14:tracePt t="156254" x="3968750" y="2400300"/>
          <p14:tracePt t="156270" x="3892550" y="2368550"/>
          <p14:tracePt t="156287" x="3835400" y="2355850"/>
          <p14:tracePt t="156304" x="3810000" y="2349500"/>
          <p14:tracePt t="156320" x="3797300" y="2349500"/>
          <p14:tracePt t="157754" x="3790950" y="2349500"/>
          <p14:tracePt t="157761" x="3778250" y="2324100"/>
          <p14:tracePt t="157770" x="3752850" y="2286000"/>
          <p14:tracePt t="157785" x="3708400" y="2203450"/>
          <p14:tracePt t="157802" x="3625850" y="2095500"/>
          <p14:tracePt t="157819" x="3511550" y="1943100"/>
          <p14:tracePt t="157835" x="3352800" y="1746250"/>
          <p14:tracePt t="157852" x="3136900" y="1473200"/>
          <p14:tracePt t="157869" x="2889250" y="1193800"/>
          <p14:tracePt t="157886" x="2717800" y="996950"/>
          <p14:tracePt t="157902" x="2565400" y="863600"/>
          <p14:tracePt t="157919" x="2470150" y="774700"/>
          <p14:tracePt t="157935" x="2406650" y="698500"/>
          <p14:tracePt t="157953" x="2362200" y="654050"/>
          <p14:tracePt t="157969" x="2305050" y="609600"/>
          <p14:tracePt t="157985" x="2222500" y="552450"/>
          <p14:tracePt t="158002" x="2178050" y="508000"/>
          <p14:tracePt t="158019" x="2139950" y="488950"/>
          <p14:tracePt t="158035" x="2089150" y="463550"/>
          <p14:tracePt t="158052" x="2038350" y="438150"/>
          <p14:tracePt t="158069" x="1962150" y="400050"/>
          <p14:tracePt t="158085" x="1898650" y="368300"/>
          <p14:tracePt t="158103" x="1841500" y="336550"/>
          <p14:tracePt t="158119" x="1816100" y="317500"/>
          <p14:tracePt t="158135" x="1778000" y="298450"/>
          <p14:tracePt t="158152" x="1746250" y="273050"/>
          <p14:tracePt t="158169" x="1682750" y="228600"/>
          <p14:tracePt t="158185" x="1593850" y="171450"/>
          <p14:tracePt t="158202" x="1536700" y="139700"/>
          <p14:tracePt t="158218" x="1511300" y="114300"/>
          <p14:tracePt t="158235" x="1485900" y="95250"/>
          <p14:tracePt t="158252" x="1466850" y="82550"/>
          <p14:tracePt t="158268" x="1460500" y="82550"/>
          <p14:tracePt t="158285" x="1447800" y="82550"/>
          <p14:tracePt t="158302" x="1447800" y="76200"/>
          <p14:tracePt t="158318" x="1441450" y="76200"/>
          <p14:tracePt t="158377" x="1435100" y="76200"/>
          <p14:tracePt t="158402" x="1422400" y="69850"/>
          <p14:tracePt t="158417" x="1416050" y="69850"/>
          <p14:tracePt t="158442" x="1409700" y="69850"/>
          <p14:tracePt t="158458" x="1403350" y="69850"/>
          <p14:tracePt t="158474" x="1397000" y="69850"/>
          <p14:tracePt t="158490" x="1390650" y="69850"/>
          <p14:tracePt t="158506" x="1377950" y="69850"/>
          <p14:tracePt t="158554" x="1371600" y="69850"/>
          <p14:tracePt t="158562" x="1365250" y="69850"/>
          <p14:tracePt t="158602" x="1358900" y="76200"/>
          <p14:tracePt t="158658" x="1352550" y="82550"/>
          <p14:tracePt t="158674" x="1346200" y="82550"/>
          <p14:tracePt t="158738" x="1339850" y="82550"/>
          <p14:tracePt t="158818" x="1333500" y="82550"/>
          <p14:tracePt t="158842" x="1327150" y="82550"/>
          <p14:tracePt t="158874" x="1320800" y="82550"/>
          <p14:tracePt t="158905" x="1314450" y="82550"/>
          <p14:tracePt t="158913" x="1308100" y="82550"/>
          <p14:tracePt t="159454" x="1244600" y="698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507" y="1738956"/>
            <a:ext cx="6013938" cy="3208445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248507" y="888023"/>
            <a:ext cx="930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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Schreibt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36,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Aufgabe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dein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Heft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Beachte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Beispiel</a:t>
            </a:r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hr-HR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Prepiši rečenice u udžbeniku na strani 36, u zadatku 3 u svoju bilježnicu. Pazi na primjer.</a:t>
            </a:r>
            <a:endParaRPr lang="hr-H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1485900" y="5222631"/>
            <a:ext cx="825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lernen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viel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immer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viel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gelernt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Audiozapis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1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49"/>
    </mc:Choice>
    <mc:Fallback xmlns="">
      <p:transition spd="slow" advTm="9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67" x="482600" y="5314950"/>
          <p14:tracePt t="27808" x="488950" y="5302250"/>
          <p14:tracePt t="27816" x="508000" y="5283200"/>
          <p14:tracePt t="27826" x="527050" y="5257800"/>
          <p14:tracePt t="27842" x="571500" y="5181600"/>
          <p14:tracePt t="27858" x="635000" y="5080000"/>
          <p14:tracePt t="27875" x="723900" y="4933950"/>
          <p14:tracePt t="27892" x="831850" y="4743450"/>
          <p14:tracePt t="27909" x="927100" y="4565650"/>
          <p14:tracePt t="27925" x="996950" y="4413250"/>
          <p14:tracePt t="27942" x="1060450" y="4254500"/>
          <p14:tracePt t="27958" x="1104900" y="4140200"/>
          <p14:tracePt t="28006" x="1301750" y="3676650"/>
          <p14:tracePt t="28099" x="1466850" y="3124200"/>
          <p14:tracePt t="28195" x="1485900" y="2908300"/>
          <p14:tracePt t="28285" x="1657350" y="2374900"/>
          <p14:tracePt t="28381" x="1708150" y="2038350"/>
          <p14:tracePt t="28383" x="1708150" y="2019300"/>
          <p14:tracePt t="28413" x="1708150" y="2012950"/>
          <p14:tracePt t="28447" x="1714500" y="2006600"/>
          <p14:tracePt t="28703" x="1708150" y="2006600"/>
          <p14:tracePt t="28752" x="1682750" y="2133600"/>
          <p14:tracePt t="28801" x="1682750" y="2247900"/>
          <p14:tracePt t="28849" x="1739900" y="2349500"/>
          <p14:tracePt t="28898" x="1739900" y="2413000"/>
          <p14:tracePt t="28947" x="1733550" y="2482850"/>
          <p14:tracePt t="28995" x="1714500" y="2603500"/>
          <p14:tracePt t="29042" x="1714500" y="2616200"/>
          <p14:tracePt t="29264" x="1727200" y="2616200"/>
          <p14:tracePt t="29312" x="1822450" y="2603500"/>
          <p14:tracePt t="29359" x="1930400" y="2603500"/>
          <p14:tracePt t="29408" x="2076450" y="2603500"/>
          <p14:tracePt t="29455" x="2273300" y="2616200"/>
          <p14:tracePt t="29478" x="2349500" y="2616200"/>
          <p14:tracePt t="29499" x="2508250" y="2616200"/>
          <p14:tracePt t="29521" x="2635250" y="2616200"/>
          <p14:tracePt t="29544" x="2711450" y="2616200"/>
          <p14:tracePt t="29573" x="2762250" y="2616200"/>
          <p14:tracePt t="29599" x="2794000" y="2616200"/>
          <p14:tracePt t="29626" x="2819400" y="2616200"/>
          <p14:tracePt t="29659" x="2863850" y="2616200"/>
          <p14:tracePt t="29684" x="2914650" y="2616200"/>
          <p14:tracePt t="29714" x="2997200" y="2616200"/>
          <p14:tracePt t="29737" x="3067050" y="2616200"/>
          <p14:tracePt t="29759" x="3124200" y="2616200"/>
          <p14:tracePt t="29780" x="3162300" y="2616200"/>
          <p14:tracePt t="29802" x="3200400" y="2616200"/>
          <p14:tracePt t="29827" x="3244850" y="2616200"/>
          <p14:tracePt t="29858" x="3333750" y="2616200"/>
          <p14:tracePt t="29881" x="3429000" y="2597150"/>
          <p14:tracePt t="29906" x="3517900" y="2584450"/>
          <p14:tracePt t="29933" x="3581400" y="2584450"/>
          <p14:tracePt t="29959" x="3670300" y="2584450"/>
          <p14:tracePt t="29991" x="3740150" y="2584450"/>
          <p14:tracePt t="30022" x="3810000" y="2584450"/>
          <p14:tracePt t="30051" x="3860800" y="2584450"/>
          <p14:tracePt t="30075" x="3911600" y="2584450"/>
          <p14:tracePt t="30099" x="3943350" y="2584450"/>
          <p14:tracePt t="30126" x="3981450" y="2584450"/>
          <p14:tracePt t="30146" x="4006850" y="2584450"/>
          <p14:tracePt t="30172" x="4044950" y="2584450"/>
          <p14:tracePt t="30201" x="4076700" y="2584450"/>
          <p14:tracePt t="30223" x="4108450" y="2584450"/>
          <p14:tracePt t="30247" x="4159250" y="2584450"/>
          <p14:tracePt t="30268" x="4210050" y="2584450"/>
          <p14:tracePt t="30303" x="4318000" y="2584450"/>
          <p14:tracePt t="30331" x="4400550" y="2584450"/>
          <p14:tracePt t="30363" x="4521200" y="2584450"/>
          <p14:tracePt t="30386" x="4616450" y="2584450"/>
          <p14:tracePt t="30423" x="4730750" y="2584450"/>
          <p14:tracePt t="30458" x="4826000" y="2584450"/>
          <p14:tracePt t="30487" x="4908550" y="2584450"/>
          <p14:tracePt t="30514" x="4946650" y="2584450"/>
          <p14:tracePt t="30536" x="4984750" y="2584450"/>
          <p14:tracePt t="30569" x="5016500" y="2584450"/>
          <p14:tracePt t="30600" x="5041900" y="2584450"/>
          <p14:tracePt t="30633" x="5054600" y="2584450"/>
          <p14:tracePt t="31192" x="5035550" y="2578100"/>
          <p14:tracePt t="31238" x="4965700" y="2559050"/>
          <p14:tracePt t="31285" x="4902200" y="2546350"/>
          <p14:tracePt t="31333" x="4819650" y="2533650"/>
          <p14:tracePt t="31383" x="4438650" y="2527300"/>
          <p14:tracePt t="31435" x="3879850" y="2527300"/>
          <p14:tracePt t="31484" x="3276600" y="2527300"/>
          <p14:tracePt t="31532" x="2806700" y="2527300"/>
          <p14:tracePt t="31581" x="2413000" y="2527300"/>
          <p14:tracePt t="31631" x="2165350" y="2527300"/>
          <p14:tracePt t="31679" x="2152650" y="2527300"/>
          <p14:tracePt t="31875" x="2178050" y="2527300"/>
          <p14:tracePt t="31928" x="2571750" y="2590800"/>
          <p14:tracePt t="31976" x="2800350" y="2590800"/>
          <p14:tracePt t="32027" x="2895600" y="2590800"/>
          <p14:tracePt t="32076" x="2933700" y="2590800"/>
          <p14:tracePt t="32124" x="2997200" y="2590800"/>
          <p14:tracePt t="32173" x="3054350" y="2590800"/>
          <p14:tracePt t="32220" x="3105150" y="2590800"/>
          <p14:tracePt t="32266" x="3111500" y="2590800"/>
          <p14:tracePt t="32439" x="3124200" y="2590800"/>
          <p14:tracePt t="32486" x="3244850" y="2584450"/>
          <p14:tracePt t="32511" x="3333750" y="2584450"/>
          <p14:tracePt t="32535" x="3422650" y="2584450"/>
          <p14:tracePt t="32558" x="3467100" y="2584450"/>
          <p14:tracePt t="32581" x="3511550" y="2584450"/>
          <p14:tracePt t="32609" x="3568700" y="2584450"/>
          <p14:tracePt t="32636" x="3606800" y="2584450"/>
          <p14:tracePt t="32658" x="3651250" y="2584450"/>
          <p14:tracePt t="32679" x="3708400" y="2584450"/>
          <p14:tracePt t="32707" x="3746500" y="2584450"/>
          <p14:tracePt t="32896" x="3752850" y="2584450"/>
          <p14:tracePt t="32943" x="3937000" y="2578100"/>
          <p14:tracePt t="32990" x="4318000" y="2578100"/>
          <p14:tracePt t="33038" x="4641850" y="2578100"/>
          <p14:tracePt t="33086" x="4857750" y="2578100"/>
          <p14:tracePt t="33135" x="4921250" y="2565400"/>
          <p14:tracePt t="33181" x="4953000" y="2565400"/>
          <p14:tracePt t="33231" x="5016500" y="2565400"/>
          <p14:tracePt t="33278" x="5162550" y="2565400"/>
          <p14:tracePt t="33327" x="5461000" y="2559050"/>
          <p14:tracePt t="33373" x="5467350" y="2559050"/>
          <p14:tracePt t="36784" x="5473700" y="2552700"/>
          <p14:tracePt t="36960" x="5467350" y="2546350"/>
          <p14:tracePt t="37007" x="5448300" y="2533650"/>
          <p14:tracePt t="37054" x="5422900" y="2520950"/>
          <p14:tracePt t="37147" x="5397500" y="2520950"/>
          <p14:tracePt t="37196" x="5359400" y="2520950"/>
          <p14:tracePt t="37244" x="5321300" y="2501900"/>
          <p14:tracePt t="37292" x="5270500" y="2489200"/>
          <p14:tracePt t="37340" x="5226050" y="2489200"/>
          <p14:tracePt t="37387" x="5124450" y="2489200"/>
          <p14:tracePt t="37437" x="5003800" y="2489200"/>
          <p14:tracePt t="37500" x="4787900" y="2520950"/>
          <p14:tracePt t="37569" x="4362450" y="2565400"/>
          <p14:tracePt t="37594" x="4102100" y="2565400"/>
          <p14:tracePt t="37619" x="3816350" y="2565400"/>
          <p14:tracePt t="37646" x="3543300" y="2565400"/>
          <p14:tracePt t="37671" x="3422650" y="2565400"/>
          <p14:tracePt t="37700" x="3314700" y="2565400"/>
          <p14:tracePt t="37727" x="3105150" y="2546350"/>
          <p14:tracePt t="37749" x="2990850" y="2546350"/>
          <p14:tracePt t="37771" x="2870200" y="2546350"/>
          <p14:tracePt t="37802" x="2781300" y="2546350"/>
          <p14:tracePt t="37826" x="2692400" y="2546350"/>
          <p14:tracePt t="37850" x="2584450" y="2546350"/>
          <p14:tracePt t="37879" x="2470150" y="2546350"/>
          <p14:tracePt t="37905" x="2419350" y="2546350"/>
          <p14:tracePt t="37931" x="2387600" y="2546350"/>
          <p14:tracePt t="37953" x="2362200" y="2546350"/>
          <p14:tracePt t="37983" x="2311400" y="2546350"/>
          <p14:tracePt t="38008" x="2247900" y="2546350"/>
          <p14:tracePt t="38034" x="2165350" y="2546350"/>
          <p14:tracePt t="38062" x="2108200" y="2546350"/>
          <p14:tracePt t="38085" x="2082800" y="2546350"/>
          <p14:tracePt t="38118" x="2070100" y="2546350"/>
          <p14:tracePt t="38144" x="2051050" y="2559050"/>
          <p14:tracePt t="38165" x="2044700" y="2565400"/>
          <p14:tracePt t="38188" x="2019300" y="2565400"/>
          <p14:tracePt t="38219" x="1962150" y="2590800"/>
          <p14:tracePt t="38241" x="1936750" y="2603500"/>
          <p14:tracePt t="38263" x="1930400" y="2609850"/>
          <p14:tracePt t="38299" x="1911350" y="2622550"/>
          <p14:tracePt t="38336" x="1905000" y="2647950"/>
          <p14:tracePt t="38364" x="1898650" y="2660650"/>
          <p14:tracePt t="38397" x="1885950" y="2705100"/>
          <p14:tracePt t="38427" x="1879600" y="2736850"/>
          <p14:tracePt t="38495" x="1879600" y="2743200"/>
          <p14:tracePt t="38525" x="1879600" y="2749550"/>
          <p14:tracePt t="38548" x="1879600" y="2755900"/>
          <p14:tracePt t="38975" x="1873250" y="2755900"/>
          <p14:tracePt t="39021" x="1847850" y="2755900"/>
          <p14:tracePt t="39068" x="1835150" y="2755900"/>
          <p14:tracePt t="39160" x="1828800" y="2755900"/>
          <p14:tracePt t="39207" x="1822450" y="2755900"/>
          <p14:tracePt t="39463" x="1816100" y="2762250"/>
          <p14:tracePt t="39523" x="1797050" y="2806700"/>
          <p14:tracePt t="39545" x="1778000" y="2838450"/>
          <p14:tracePt t="39568" x="1765300" y="2857500"/>
          <p14:tracePt t="39605" x="1752600" y="2876550"/>
          <p14:tracePt t="39627" x="1746250" y="2889250"/>
          <p14:tracePt t="39673" x="1739900" y="2901950"/>
          <p14:tracePt t="40552" x="1752600" y="2901950"/>
          <p14:tracePt t="40599" x="1809750" y="2901950"/>
          <p14:tracePt t="40645" x="1968500" y="2901950"/>
          <p14:tracePt t="40695" x="2165350" y="2901950"/>
          <p14:tracePt t="40742" x="2279650" y="2901950"/>
          <p14:tracePt t="40789" x="2355850" y="2901950"/>
          <p14:tracePt t="40838" x="2413000" y="2901950"/>
          <p14:tracePt t="40885" x="2432050" y="2901950"/>
          <p14:tracePt t="40888" x="2438400" y="2901950"/>
          <p14:tracePt t="40935" x="2463800" y="2901950"/>
          <p14:tracePt t="40983" x="2476500" y="2901950"/>
          <p14:tracePt t="41030" x="2565400" y="2895600"/>
          <p14:tracePt t="41078" x="2851150" y="2895600"/>
          <p14:tracePt t="41126" x="3111500" y="2895600"/>
          <p14:tracePt t="41175" x="3270250" y="2895600"/>
          <p14:tracePt t="41222" x="3397250" y="2895600"/>
          <p14:tracePt t="41269" x="3486150" y="2895600"/>
          <p14:tracePt t="41318" x="3695700" y="2895600"/>
          <p14:tracePt t="41366" x="3765550" y="2895600"/>
          <p14:tracePt t="41415" x="3810000" y="2889250"/>
          <p14:tracePt t="41528" x="3822700" y="2889250"/>
          <p14:tracePt t="41575" x="3924300" y="2889250"/>
          <p14:tracePt t="41623" x="4057650" y="2889250"/>
          <p14:tracePt t="41660" x="4127500" y="2889250"/>
          <p14:tracePt t="41688" x="4178300" y="2889250"/>
          <p14:tracePt t="41725" x="4197350" y="2889250"/>
          <p14:tracePt t="41757" x="4222750" y="2889250"/>
          <p14:tracePt t="41784" x="4254500" y="2889250"/>
          <p14:tracePt t="41813" x="4260850" y="2889250"/>
          <p14:tracePt t="41992" x="4254500" y="2889250"/>
          <p14:tracePt t="42037" x="4248150" y="2889250"/>
          <p14:tracePt t="42135" x="4241800" y="2895600"/>
          <p14:tracePt t="42183" x="4311650" y="2921000"/>
          <p14:tracePt t="42229" x="4578350" y="2959100"/>
          <p14:tracePt t="42277" x="4806950" y="2978150"/>
          <p14:tracePt t="42326" x="4946650" y="2978150"/>
          <p14:tracePt t="42371" x="4965700" y="2978150"/>
          <p14:tracePt t="42551" x="4972050" y="2978150"/>
          <p14:tracePt t="42599" x="5099050" y="2971800"/>
          <p14:tracePt t="42624" x="5245100" y="2971800"/>
          <p14:tracePt t="42645" x="5372100" y="2971800"/>
          <p14:tracePt t="42679" x="5670550" y="2971800"/>
          <p14:tracePt t="42707" x="5797550" y="2971800"/>
          <p14:tracePt t="42741" x="5892800" y="2971800"/>
          <p14:tracePt t="42769" x="5975350" y="2971800"/>
          <p14:tracePt t="42801" x="6026150" y="2971800"/>
          <p14:tracePt t="42829" x="6051550" y="2971800"/>
          <p14:tracePt t="42855" x="6070600" y="2971800"/>
          <p14:tracePt t="42881" x="6083300" y="2971800"/>
          <p14:tracePt t="42907" x="6127750" y="2959100"/>
          <p14:tracePt t="42939" x="6184900" y="2946400"/>
          <p14:tracePt t="42972" x="6292850" y="2921000"/>
          <p14:tracePt t="42994" x="6343650" y="2914650"/>
          <p14:tracePt t="43027" x="6394450" y="2901950"/>
          <p14:tracePt t="43058" x="6400800" y="2901950"/>
          <p14:tracePt t="44368" x="6407150" y="2901950"/>
          <p14:tracePt t="44600" x="6400800" y="2901950"/>
          <p14:tracePt t="44647" x="6381750" y="2889250"/>
          <p14:tracePt t="44695" x="6369050" y="2889250"/>
          <p14:tracePt t="44786" x="6362700" y="2882900"/>
          <p14:tracePt t="44834" x="6292850" y="2876550"/>
          <p14:tracePt t="44880" x="5880100" y="2959100"/>
          <p14:tracePt t="44929" x="5632450" y="3009900"/>
          <p14:tracePt t="44981" x="5327650" y="3111500"/>
          <p14:tracePt t="45030" x="4241800" y="3517900"/>
          <p14:tracePt t="45122" x="3517900" y="3606800"/>
          <p14:tracePt t="45215" x="2794000" y="3606800"/>
          <p14:tracePt t="45264" x="2374900" y="3606800"/>
          <p14:tracePt t="45318" x="2114550" y="3638550"/>
          <p14:tracePt t="45365" x="1974850" y="3663950"/>
          <p14:tracePt t="45414" x="1714500" y="3721100"/>
          <p14:tracePt t="45463" x="1524000" y="3740150"/>
          <p14:tracePt t="45516" x="1409700" y="3740150"/>
          <p14:tracePt t="45563" x="1403350" y="3740150"/>
          <p14:tracePt t="45807" x="1403350" y="3746500"/>
          <p14:tracePt t="45854" x="1428750" y="3746500"/>
          <p14:tracePt t="45903" x="1473200" y="3746500"/>
          <p14:tracePt t="45950" x="1530350" y="3746500"/>
          <p14:tracePt t="46000" x="1562100" y="3746500"/>
          <p14:tracePt t="46046" x="1581150" y="3746500"/>
          <p14:tracePt t="46207" x="1574800" y="3746500"/>
          <p14:tracePt t="46255" x="1543050" y="3746500"/>
          <p14:tracePt t="46301" x="1511300" y="3746500"/>
          <p14:tracePt t="46349" x="1479550" y="3746500"/>
          <p14:tracePt t="46455" x="1485900" y="3746500"/>
          <p14:tracePt t="46503" x="1568450" y="3746500"/>
          <p14:tracePt t="46551" x="1606550" y="3746500"/>
          <p14:tracePt t="46599" x="1663700" y="3746500"/>
          <p14:tracePt t="46647" x="1746250" y="3746500"/>
          <p14:tracePt t="46695" x="1822450" y="3746500"/>
          <p14:tracePt t="46744" x="1898650" y="3746500"/>
          <p14:tracePt t="46792" x="1987550" y="3746500"/>
          <p14:tracePt t="46839" x="2089150" y="3746500"/>
          <p14:tracePt t="46888" x="2247900" y="3746500"/>
          <p14:tracePt t="46935" x="2381250" y="3746500"/>
          <p14:tracePt t="46988" x="2546350" y="3746500"/>
          <p14:tracePt t="47036" x="2711450" y="3746500"/>
          <p14:tracePt t="47085" x="2806700" y="3746500"/>
          <p14:tracePt t="47131" x="2895600" y="3746500"/>
          <p14:tracePt t="47178" x="2946400" y="3746500"/>
          <p14:tracePt t="47226" x="3041650" y="3746500"/>
          <p14:tracePt t="47274" x="3086100" y="3746500"/>
          <p14:tracePt t="47320" x="3098800" y="3746500"/>
          <p14:tracePt t="49127" x="3092450" y="3746500"/>
          <p14:tracePt t="49173" x="3073400" y="3740150"/>
          <p14:tracePt t="49335" x="3060700" y="3740150"/>
          <p14:tracePt t="49383" x="3054350" y="3816350"/>
          <p14:tracePt t="49413" x="3054350" y="3898900"/>
          <p14:tracePt t="49436" x="3067050" y="4006850"/>
          <p14:tracePt t="49466" x="3117850" y="4171950"/>
          <p14:tracePt t="49491" x="3213100" y="4400550"/>
          <p14:tracePt t="49524" x="3295650" y="4705350"/>
          <p14:tracePt t="49552" x="3346450" y="4940300"/>
          <p14:tracePt t="49579" x="3365500" y="5022850"/>
          <p14:tracePt t="49602" x="3384550" y="5080000"/>
          <p14:tracePt t="49628" x="3409950" y="5130800"/>
          <p14:tracePt t="49654" x="3429000" y="5156200"/>
          <p14:tracePt t="49679" x="3448050" y="5175250"/>
          <p14:tracePt t="49689" x="3448050" y="5181600"/>
          <p14:tracePt t="49706" x="3454400" y="5194300"/>
          <p14:tracePt t="49722" x="3460750" y="5200650"/>
          <p14:tracePt t="49739" x="3467100" y="5207000"/>
          <p14:tracePt t="49756" x="3467100" y="5213350"/>
          <p14:tracePt t="49772" x="3479800" y="5226050"/>
          <p14:tracePt t="49790" x="3486150" y="5238750"/>
          <p14:tracePt t="49806" x="3498850" y="5245100"/>
          <p14:tracePt t="49822" x="3511550" y="5257800"/>
          <p14:tracePt t="49879" x="3517900" y="5257800"/>
          <p14:tracePt t="49888" x="3536950" y="5257800"/>
          <p14:tracePt t="49896" x="3568700" y="5264150"/>
          <p14:tracePt t="49906" x="3594100" y="5264150"/>
          <p14:tracePt t="49922" x="3689350" y="5276850"/>
          <p14:tracePt t="49939" x="3784600" y="5276850"/>
          <p14:tracePt t="49956" x="3892550" y="5276850"/>
          <p14:tracePt t="49959" x="3937000" y="5276850"/>
          <p14:tracePt t="49973" x="3981450" y="5276850"/>
          <p14:tracePt t="49989" x="4076700" y="5276850"/>
          <p14:tracePt t="50006" x="4191000" y="5276850"/>
          <p14:tracePt t="50023" x="4362450" y="5302250"/>
          <p14:tracePt t="50039" x="4679950" y="5334000"/>
          <p14:tracePt t="50056" x="4864100" y="5353050"/>
          <p14:tracePt t="50072" x="4991100" y="5353050"/>
          <p14:tracePt t="50089" x="5054600" y="5359400"/>
          <p14:tracePt t="50106" x="5092700" y="5365750"/>
          <p14:tracePt t="50122" x="5092700" y="5372100"/>
          <p14:tracePt t="50139" x="5111750" y="5378450"/>
          <p14:tracePt t="50172" x="5118100" y="5378450"/>
          <p14:tracePt t="50189" x="5130800" y="5378450"/>
          <p14:tracePt t="50207" x="5137150" y="5384800"/>
          <p14:tracePt t="50222" x="5194300" y="5391150"/>
          <p14:tracePt t="50239" x="5308600" y="5391150"/>
          <p14:tracePt t="50255" x="5556250" y="5391150"/>
          <p14:tracePt t="50272" x="5734050" y="5391150"/>
          <p14:tracePt t="50289" x="5880100" y="5391150"/>
          <p14:tracePt t="50305" x="6000750" y="5372100"/>
          <p14:tracePt t="50322" x="6108700" y="5353050"/>
          <p14:tracePt t="50339" x="6210300" y="5353050"/>
          <p14:tracePt t="50355" x="6356350" y="5353050"/>
          <p14:tracePt t="50372" x="6546850" y="5353050"/>
          <p14:tracePt t="50389" x="6743700" y="5353050"/>
          <p14:tracePt t="50405" x="6934200" y="5340350"/>
          <p14:tracePt t="50422" x="7092950" y="5327650"/>
          <p14:tracePt t="50439" x="7194550" y="5308600"/>
          <p14:tracePt t="50455" x="7264400" y="5295900"/>
          <p14:tracePt t="50472" x="7283450" y="5295900"/>
          <p14:tracePt t="50488" x="7302500" y="5289550"/>
          <p14:tracePt t="50505" x="7308850" y="5289550"/>
          <p14:tracePt t="50539" x="7315200" y="5289550"/>
          <p14:tracePt t="50555" x="7321550" y="5289550"/>
          <p14:tracePt t="50572" x="7321550" y="5283200"/>
          <p14:tracePt t="50589" x="7327900" y="5283200"/>
          <p14:tracePt t="72903" x="7334250" y="5276850"/>
          <p14:tracePt t="72911" x="7334250" y="5257800"/>
          <p14:tracePt t="72920" x="7296150" y="5232400"/>
          <p14:tracePt t="72935" x="7194550" y="5181600"/>
          <p14:tracePt t="72952" x="7080250" y="5130800"/>
          <p14:tracePt t="72969" x="6965950" y="5080000"/>
          <p14:tracePt t="73017" x="6750050" y="4997450"/>
          <p14:tracePt t="73064" x="6654800" y="4927600"/>
          <p14:tracePt t="73113" x="6578600" y="4800600"/>
          <p14:tracePt t="73163" x="6496050" y="4591050"/>
          <p14:tracePt t="73211" x="6400800" y="4425950"/>
          <p14:tracePt t="73259" x="6197600" y="4260850"/>
          <p14:tracePt t="73308" x="6007100" y="4064000"/>
          <p14:tracePt t="73358" x="5835650" y="3860800"/>
          <p14:tracePt t="73406" x="5702300" y="3733800"/>
          <p14:tracePt t="73456" x="5613400" y="3625850"/>
          <p14:tracePt t="73504" x="5441950" y="3517900"/>
          <p14:tracePt t="73551" x="5149850" y="3441700"/>
          <p14:tracePt t="73599" x="4806950" y="3422650"/>
          <p14:tracePt t="73650" x="4470400" y="3422650"/>
          <p14:tracePt t="73699" x="4165600" y="3441700"/>
          <p14:tracePt t="73747" x="3854450" y="3517900"/>
          <p14:tracePt t="73796" x="3575050" y="3606800"/>
          <p14:tracePt t="73845" x="3384550" y="3657600"/>
          <p14:tracePt t="73895" x="3308350" y="3708400"/>
          <p14:tracePt t="73945" x="3244850" y="3790950"/>
          <p14:tracePt t="73993" x="3206750" y="3962400"/>
          <p14:tracePt t="74041" x="3162300" y="4178300"/>
          <p14:tracePt t="74074" x="3155950" y="4248150"/>
          <p14:tracePt t="74096" x="3162300" y="4305300"/>
          <p14:tracePt t="74126" x="3232150" y="4394200"/>
          <p14:tracePt t="74159" x="3352800" y="4483100"/>
          <p14:tracePt t="74191" x="3479800" y="4546600"/>
          <p14:tracePt t="74219" x="3562350" y="4572000"/>
          <p14:tracePt t="74242" x="3644900" y="4584700"/>
          <p14:tracePt t="74272" x="3765550" y="4591050"/>
          <p14:tracePt t="74301" x="3917950" y="4591050"/>
          <p14:tracePt t="74339" x="4305300" y="4527550"/>
          <p14:tracePt t="74381" x="4622800" y="4464050"/>
          <p14:tracePt t="74428" x="4838700" y="4419600"/>
          <p14:tracePt t="74474" x="5124450" y="4305300"/>
          <p14:tracePt t="74520" x="5372100" y="4216400"/>
          <p14:tracePt t="74562" x="5441950" y="4171950"/>
          <p14:tracePt t="74585" x="5480050" y="4146550"/>
          <p14:tracePt t="74612" x="5530850" y="4121150"/>
          <p14:tracePt t="74645" x="5600700" y="4095750"/>
          <p14:tracePt t="74682" x="5657850" y="4083050"/>
          <p14:tracePt t="74721" x="5676900" y="4070350"/>
          <p14:tracePt t="74744" x="5695950" y="4070350"/>
          <p14:tracePt t="74778" x="5727700" y="4070350"/>
          <p14:tracePt t="74802" x="5734050" y="4070350"/>
          <p14:tracePt t="74831" x="5740400" y="4070350"/>
          <p14:tracePt t="74873" x="5746750" y="4070350"/>
          <p14:tracePt t="74899" x="5753100" y="4070350"/>
          <p14:tracePt t="74927" x="5759450" y="4070350"/>
          <p14:tracePt t="74951" x="5778500" y="4070350"/>
          <p14:tracePt t="74973" x="5791200" y="4070350"/>
          <p14:tracePt t="75005" x="5835650" y="4070350"/>
          <p14:tracePt t="75029" x="5886450" y="4070350"/>
          <p14:tracePt t="75058" x="5981700" y="4070350"/>
          <p14:tracePt t="75085" x="6076950" y="4070350"/>
          <p14:tracePt t="75087" x="6102350" y="4070350"/>
          <p14:tracePt t="75115" x="6191250" y="4070350"/>
          <p14:tracePt t="75140" x="6267450" y="4070350"/>
          <p14:tracePt t="75169" x="6350000" y="4070350"/>
          <p14:tracePt t="75196" x="6400800" y="4070350"/>
          <p14:tracePt t="75218" x="6432550" y="4070350"/>
          <p14:tracePt t="75246" x="6477000" y="4070350"/>
          <p14:tracePt t="75272" x="6540500" y="4070350"/>
          <p14:tracePt t="75301" x="6597650" y="4070350"/>
          <p14:tracePt t="75323" x="6654800" y="4083050"/>
          <p14:tracePt t="75353" x="6680200" y="4083050"/>
          <p14:tracePt t="75377" x="6686550" y="4083050"/>
          <p14:tracePt t="75433" x="6699250" y="4095750"/>
          <p14:tracePt t="75461" x="6705600" y="4095750"/>
          <p14:tracePt t="75492" x="6711950" y="4095750"/>
          <p14:tracePt t="82263" x="6711950" y="4089400"/>
          <p14:tracePt t="82310" x="6711950" y="4083050"/>
          <p14:tracePt t="90080" x="6705600" y="4083050"/>
          <p14:tracePt t="90127" x="6692900" y="4083050"/>
          <p14:tracePt t="90174" x="6654800" y="4083050"/>
          <p14:tracePt t="90223" x="6604000" y="4083050"/>
          <p14:tracePt t="90272" x="6496050" y="4083050"/>
          <p14:tracePt t="90318" x="6451600" y="4083050"/>
          <p14:tracePt t="90412" x="6445250" y="4083050"/>
          <p14:tracePt t="90460" x="6369050" y="4006850"/>
          <p14:tracePt t="90507" x="6286500" y="3854450"/>
          <p14:tracePt t="90561" x="6083300" y="3524250"/>
          <p14:tracePt t="90610" x="5168900" y="2501900"/>
          <p14:tracePt t="90703" x="3143250" y="1212850"/>
          <p14:tracePt t="90800" x="2038350" y="768350"/>
          <p14:tracePt t="90850" x="1631950" y="565150"/>
          <p14:tracePt t="90856" x="1543050" y="501650"/>
          <p14:tracePt t="90870" x="1441450" y="438150"/>
          <p14:tracePt t="90887" x="1225550" y="298450"/>
          <p14:tracePt t="92571" x="1257300" y="952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7.3|6.1|4.9|4.4|4.5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|3.1|2.7|2.7|2.8|2.6|2.8|2.3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|3.1|56.5|10.6|4.4|0.4|0.5|0.6|8.2|51|0.6|4.9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38.5|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</TotalTime>
  <Words>462</Words>
  <Application>Microsoft Office PowerPoint</Application>
  <PresentationFormat>Široki zaslon</PresentationFormat>
  <Paragraphs>41</Paragraphs>
  <Slides>6</Slides>
  <Notes>0</Notes>
  <HiddenSlides>0</HiddenSlides>
  <MMClips>6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1" baseType="lpstr">
      <vt:lpstr>Arial</vt:lpstr>
      <vt:lpstr>Calibri</vt:lpstr>
      <vt:lpstr>Garamond</vt:lpstr>
      <vt:lpstr>Wingdings</vt:lpstr>
      <vt:lpstr>Organski</vt:lpstr>
      <vt:lpstr>Das Perfekt</vt:lpstr>
      <vt:lpstr>PowerPoint prezentacija</vt:lpstr>
      <vt:lpstr>PowerPoint prezentacija</vt:lpstr>
      <vt:lpstr>PowerPoint prezentacija</vt:lpstr>
      <vt:lpstr> Schreibe in dein Heft ab.  Prepiši u bilježnicu.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Perfekt</dc:title>
  <dc:creator>Korisnik</dc:creator>
  <cp:lastModifiedBy>Korisnik</cp:lastModifiedBy>
  <cp:revision>10</cp:revision>
  <dcterms:created xsi:type="dcterms:W3CDTF">2021-02-04T21:53:41Z</dcterms:created>
  <dcterms:modified xsi:type="dcterms:W3CDTF">2021-06-24T20:13:56Z</dcterms:modified>
</cp:coreProperties>
</file>